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0" r:id="rId3"/>
    <p:sldId id="277" r:id="rId4"/>
    <p:sldId id="271" r:id="rId5"/>
    <p:sldId id="280" r:id="rId6"/>
    <p:sldId id="281" r:id="rId7"/>
    <p:sldId id="282" r:id="rId8"/>
    <p:sldId id="278" r:id="rId9"/>
    <p:sldId id="273" r:id="rId10"/>
    <p:sldId id="265" r:id="rId11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F2F"/>
    <a:srgbClr val="E2E2E2"/>
    <a:srgbClr val="33CC33"/>
    <a:srgbClr val="33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42" autoAdjust="0"/>
    <p:restoredTop sz="94617" autoAdjust="0"/>
  </p:normalViewPr>
  <p:slideViewPr>
    <p:cSldViewPr>
      <p:cViewPr varScale="1">
        <p:scale>
          <a:sx n="91" d="100"/>
          <a:sy n="91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g.jpg"/>
          <p:cNvPicPr>
            <a:picLocks noGrp="1" noChangeAspect="1"/>
          </p:cNvPicPr>
          <p:nvPr isPhoto="1" userDrawn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CD9-C535-431B-B6E5-CE03F9039AB7}" type="datetimeFigureOut">
              <a:rPr lang="ko-KR" altLang="en-US" smtClean="0"/>
              <a:pPr/>
              <a:t>2017-06-22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2F2C-37D3-4233-A2D5-9712BD5A3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CD9-C535-431B-B6E5-CE03F9039AB7}" type="datetimeFigureOut">
              <a:rPr lang="ko-KR" altLang="en-US" smtClean="0"/>
              <a:pPr/>
              <a:t>2017-06-22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2F2C-37D3-4233-A2D5-9712BD5A3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9964679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6453336"/>
            <a:ext cx="9144000" cy="43204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5769128" y="6525346"/>
            <a:ext cx="3339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solidFill>
                  <a:schemeClr val="bg1"/>
                </a:solidFill>
              </a:rPr>
              <a:t>韩山网络科技有限公司</a:t>
            </a:r>
            <a:r>
              <a:rPr lang="ko-KR" altLang="en-US" sz="1200" dirty="0" smtClean="0">
                <a:solidFill>
                  <a:schemeClr val="bg1"/>
                </a:solidFill>
              </a:rPr>
              <a:t>  </a:t>
            </a:r>
            <a:r>
              <a:rPr lang="en-US" altLang="ko-KR" sz="1200" dirty="0" smtClean="0">
                <a:solidFill>
                  <a:schemeClr val="bg1"/>
                </a:solidFill>
              </a:rPr>
              <a:t>TEL.</a:t>
            </a:r>
            <a:r>
              <a:rPr lang="en-US" altLang="ko-KR" sz="1200" baseline="0" dirty="0" smtClean="0">
                <a:solidFill>
                  <a:schemeClr val="bg1"/>
                </a:solidFill>
              </a:rPr>
              <a:t> 0532) 8575-4585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CD9-C535-431B-B6E5-CE03F9039AB7}" type="datetimeFigureOut">
              <a:rPr lang="ko-KR" altLang="en-US" smtClean="0"/>
              <a:pPr/>
              <a:t>2017-06-22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2F2C-37D3-4233-A2D5-9712BD5A3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CD9-C535-431B-B6E5-CE03F9039AB7}" type="datetimeFigureOut">
              <a:rPr lang="ko-KR" altLang="en-US" smtClean="0"/>
              <a:pPr/>
              <a:t>2017-06-22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2F2C-37D3-4233-A2D5-9712BD5A3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CD9-C535-431B-B6E5-CE03F9039AB7}" type="datetimeFigureOut">
              <a:rPr lang="ko-KR" altLang="en-US" smtClean="0"/>
              <a:pPr/>
              <a:t>2017-06-22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2F2C-37D3-4233-A2D5-9712BD5A3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CD9-C535-431B-B6E5-CE03F9039AB7}" type="datetimeFigureOut">
              <a:rPr lang="ko-KR" altLang="en-US" smtClean="0"/>
              <a:pPr/>
              <a:t>2017-06-22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2F2C-37D3-4233-A2D5-9712BD5A3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CD9-C535-431B-B6E5-CE03F9039AB7}" type="datetimeFigureOut">
              <a:rPr lang="ko-KR" altLang="en-US" smtClean="0"/>
              <a:pPr/>
              <a:t>2017-06-22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2F2C-37D3-4233-A2D5-9712BD5A3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CD9-C535-431B-B6E5-CE03F9039AB7}" type="datetimeFigureOut">
              <a:rPr lang="ko-KR" altLang="en-US" smtClean="0"/>
              <a:pPr/>
              <a:t>2017-06-22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2F2C-37D3-4233-A2D5-9712BD5A3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05CD9-C535-431B-B6E5-CE03F9039AB7}" type="datetimeFigureOut">
              <a:rPr lang="ko-KR" altLang="en-US" smtClean="0"/>
              <a:pPr/>
              <a:t>2017-06-22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52F2C-37D3-4233-A2D5-9712BD5A3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5CD9-C535-431B-B6E5-CE03F9039AB7}" type="datetimeFigureOut">
              <a:rPr lang="ko-KR" altLang="en-US" smtClean="0"/>
              <a:pPr/>
              <a:t>2017-06-22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52F2C-37D3-4233-A2D5-9712BD5A366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2"/>
            <a:ext cx="9144000" cy="3461173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3113622" y="4211547"/>
            <a:ext cx="2808312" cy="2880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633903" y="4211547"/>
            <a:ext cx="288032" cy="2880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이등변 삼각형 11"/>
          <p:cNvSpPr/>
          <p:nvPr/>
        </p:nvSpPr>
        <p:spPr>
          <a:xfrm flipV="1">
            <a:off x="5707415" y="4315366"/>
            <a:ext cx="144016" cy="12415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617678" y="4217319"/>
            <a:ext cx="1563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 smtClean="0"/>
              <a:t>www.haohanguo.com</a:t>
            </a:r>
            <a:endParaRPr lang="ko-KR" altLang="en-US" sz="1100" dirty="0"/>
          </a:p>
        </p:txBody>
      </p:sp>
      <p:pic>
        <p:nvPicPr>
          <p:cNvPr id="14" name="그림 13" descr="hanguo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7626" y="2086175"/>
            <a:ext cx="2850456" cy="119814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66371" y="3538591"/>
            <a:ext cx="3416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 smtClean="0">
                <a:latin typeface="+mj-ea"/>
                <a:ea typeface="+mj-ea"/>
              </a:rPr>
              <a:t>韩国企业 中国推广伙伴</a:t>
            </a:r>
            <a:endParaRPr lang="ko-KR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994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7544" y="1280089"/>
            <a:ext cx="1935018" cy="4385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en-US" altLang="ko-KR" sz="24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92D050"/>
                </a:solidFill>
                <a:latin typeface="Noto Sans CJK JP Medium" pitchFamily="34" charset="-127"/>
                <a:ea typeface="Noto Sans CJK JP Medium" pitchFamily="34" charset="-127"/>
                <a:cs typeface="Arial" panose="020B0604020202020204" pitchFamily="34" charset="0"/>
              </a:rPr>
              <a:t> </a:t>
            </a:r>
            <a:r>
              <a:rPr lang="en-US" altLang="ko-KR" sz="2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latin typeface="Noto Sans CJK JP Medium" pitchFamily="34" charset="-127"/>
                <a:ea typeface="Noto Sans CJK JP Medium" pitchFamily="34" charset="-127"/>
                <a:cs typeface="Arial" panose="020B0604020202020204" pitchFamily="34" charset="0"/>
              </a:rPr>
              <a:t>THANK YOU</a:t>
            </a:r>
            <a:endParaRPr lang="ko-KR" altLang="en-US" sz="2400" dirty="0">
              <a:ln>
                <a:solidFill>
                  <a:schemeClr val="bg1">
                    <a:alpha val="0"/>
                  </a:schemeClr>
                </a:solidFill>
              </a:ln>
              <a:latin typeface="Noto Sans CJK JP Medium" pitchFamily="34" charset="-127"/>
              <a:ea typeface="Noto Sans CJK JP Medium" pitchFamily="34" charset="-127"/>
              <a:cs typeface="Arial" panose="020B0604020202020204" pitchFamily="34" charset="0"/>
            </a:endParaRP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57292736"/>
              </p:ext>
            </p:extLst>
          </p:nvPr>
        </p:nvGraphicFramePr>
        <p:xfrm>
          <a:off x="4355976" y="692698"/>
          <a:ext cx="4381456" cy="1761673"/>
        </p:xfrm>
        <a:graphic>
          <a:graphicData uri="http://schemas.openxmlformats.org/drawingml/2006/table">
            <a:tbl>
              <a:tblPr/>
              <a:tblGrid>
                <a:gridCol w="4381456"/>
              </a:tblGrid>
              <a:tr h="276966">
                <a:tc>
                  <a:txBody>
                    <a:bodyPr/>
                    <a:lstStyle/>
                    <a:p>
                      <a:pPr algn="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Noto Sans CJK JP Bold" pitchFamily="34" charset="-127"/>
                          <a:ea typeface="Noto Sans CJK JP Bold" pitchFamily="34" charset="-127"/>
                        </a:rPr>
                        <a:t>한국기업의 중국 홍보 도우미 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latin typeface="Noto Sans CJK JP Bold" pitchFamily="34" charset="-127"/>
                          <a:ea typeface="Noto Sans CJK JP Bold" pitchFamily="34" charset="-127"/>
                        </a:rPr>
                        <a:t> </a:t>
                      </a:r>
                      <a:r>
                        <a:rPr lang="ko-KR" altLang="en-US" sz="2000" b="1" i="0" u="none" strike="noStrike" dirty="0" smtClean="0">
                          <a:solidFill>
                            <a:schemeClr val="accent6"/>
                          </a:solidFill>
                          <a:latin typeface="Noto Sans CJK JP Bold" pitchFamily="34" charset="-127"/>
                          <a:ea typeface="Noto Sans CJK JP Bold" pitchFamily="34" charset="-127"/>
                        </a:rPr>
                        <a:t>하오한국</a:t>
                      </a:r>
                      <a:endParaRPr lang="ko-KR" altLang="en-US" sz="2000" b="1" i="0" u="none" strike="noStrike" dirty="0">
                        <a:solidFill>
                          <a:schemeClr val="accent6"/>
                        </a:solidFill>
                        <a:latin typeface="Noto Sans CJK JP Bold" pitchFamily="34" charset="-127"/>
                        <a:ea typeface="Noto Sans CJK JP Bold" pitchFamily="34" charset="-127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44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accent6"/>
                          </a:solidFill>
                          <a:latin typeface="Noto Sans CJK JP Medium" pitchFamily="34" charset="-127"/>
                          <a:ea typeface="Noto Sans CJK JP Medium" pitchFamily="34" charset="-127"/>
                          <a:cs typeface="Ebrima" pitchFamily="2" charset="0"/>
                        </a:rPr>
                        <a:t>www.haohanguo.com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698">
                <a:tc>
                  <a:txBody>
                    <a:bodyPr/>
                    <a:lstStyle/>
                    <a:p>
                      <a:pPr algn="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Noto Sans CJK JP Medium" pitchFamily="34" charset="-127"/>
                        <a:ea typeface="Noto Sans CJK JP Medium" pitchFamily="34" charset="-127"/>
                        <a:cs typeface="Ebrima" pitchFamily="2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466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 dirty="0" err="1" smtClean="0">
                          <a:solidFill>
                            <a:srgbClr val="92D050"/>
                          </a:solidFill>
                          <a:latin typeface="Noto Sans CJK JP Bold" pitchFamily="34" charset="-127"/>
                          <a:ea typeface="Noto Sans CJK JP Bold" pitchFamily="34" charset="-127"/>
                          <a:cs typeface="Ebrima" pitchFamily="2" charset="0"/>
                        </a:rPr>
                        <a:t>Hao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92D050"/>
                          </a:solidFill>
                          <a:latin typeface="Noto Sans CJK JP Bold" pitchFamily="34" charset="-127"/>
                          <a:ea typeface="Noto Sans CJK JP Bold" pitchFamily="34" charset="-127"/>
                          <a:cs typeface="Ebrima" pitchFamily="2" charset="0"/>
                        </a:rPr>
                        <a:t> Networks</a:t>
                      </a:r>
                      <a:endParaRPr lang="ko-KR" altLang="en-US" sz="1600" b="1" i="0" u="none" strike="noStrike" dirty="0">
                        <a:solidFill>
                          <a:srgbClr val="92D050"/>
                        </a:solidFill>
                        <a:latin typeface="Noto Sans CJK JP Bold" pitchFamily="34" charset="-127"/>
                        <a:ea typeface="Noto Sans CJK JP Bold" pitchFamily="34" charset="-127"/>
                        <a:cs typeface="Ebrima" pitchFamily="2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69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Noto Sans CJK KR Light" pitchFamily="34" charset="-127"/>
                          <a:ea typeface="Noto Sans CJK KR Light" pitchFamily="34" charset="-127"/>
                          <a:cs typeface="Ebrima" pitchFamily="2" charset="0"/>
                        </a:rPr>
                        <a:t>www.haoshandong.net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972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Noto Sans CJK KR Light" pitchFamily="34" charset="-127"/>
                          <a:ea typeface="Noto Sans CJK KR Light" pitchFamily="34" charset="-127"/>
                          <a:cs typeface="Ebrima" pitchFamily="2" charset="0"/>
                        </a:rPr>
                        <a:t>www.haorencai.net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442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latin typeface="Noto Sans CJK KR Light" pitchFamily="34" charset="-127"/>
                          <a:ea typeface="Noto Sans CJK KR Light" pitchFamily="34" charset="-127"/>
                          <a:cs typeface="Ebrima" pitchFamily="2" charset="0"/>
                        </a:rPr>
                        <a:t>www.haotianjin.net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38" y="548680"/>
            <a:ext cx="1713115" cy="720080"/>
          </a:xfrm>
          <a:prstGeom prst="rect">
            <a:avLst/>
          </a:prstGeom>
        </p:spPr>
      </p:pic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0008946"/>
              </p:ext>
            </p:extLst>
          </p:nvPr>
        </p:nvGraphicFramePr>
        <p:xfrm>
          <a:off x="4067944" y="3501010"/>
          <a:ext cx="4741496" cy="2655432"/>
        </p:xfrm>
        <a:graphic>
          <a:graphicData uri="http://schemas.openxmlformats.org/drawingml/2006/table">
            <a:tbl>
              <a:tblPr/>
              <a:tblGrid>
                <a:gridCol w="4741496"/>
              </a:tblGrid>
              <a:tr h="222570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Noto Sans CJK JP Bold" pitchFamily="34" charset="-127"/>
                          <a:ea typeface="Noto Sans CJK JP Bold" pitchFamily="34" charset="-127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Noto Sans CJK JP Bold" pitchFamily="34" charset="-127"/>
                          <a:ea typeface="Noto Sans CJK JP Bold" pitchFamily="34" charset="-127"/>
                          <a:cs typeface="+mn-cs"/>
                        </a:rPr>
                        <a:t>중국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Noto Sans CJK JP Bold" pitchFamily="34" charset="-127"/>
                          <a:ea typeface="Noto Sans CJK JP Bold" pitchFamily="34" charset="-127"/>
                          <a:cs typeface="+mn-cs"/>
                        </a:rPr>
                        <a:t>)</a:t>
                      </a:r>
                      <a:r>
                        <a:rPr lang="ko-KR" altLang="en-US" sz="1200" b="1" kern="1200" dirty="0" smtClean="0">
                          <a:solidFill>
                            <a:schemeClr val="tx1"/>
                          </a:solidFill>
                          <a:latin typeface="Noto Sans CJK JP Bold" pitchFamily="34" charset="-127"/>
                          <a:ea typeface="Noto Sans CJK JP Bold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Noto Sans CJK JP Bold" pitchFamily="34" charset="-127"/>
                          <a:ea typeface="Noto Sans CJK JP Bold" pitchFamily="34" charset="-127"/>
                          <a:cs typeface="+mn-cs"/>
                        </a:rPr>
                        <a:t>청도한산네트워크유한공사</a:t>
                      </a:r>
                      <a:endParaRPr lang="en-US" altLang="ko-KR" sz="1200" b="1" kern="1200" dirty="0" smtClean="0">
                        <a:solidFill>
                          <a:schemeClr val="tx1"/>
                        </a:solidFill>
                        <a:latin typeface="Noto Sans CJK JP Bold" pitchFamily="34" charset="-127"/>
                        <a:ea typeface="Noto Sans CJK JP Bold" pitchFamily="34" charset="-127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570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rgbClr val="92D050"/>
                          </a:solidFill>
                          <a:latin typeface="Noto Sans CJK JP Medium" pitchFamily="34" charset="-127"/>
                          <a:ea typeface="Noto Sans CJK JP Medium" pitchFamily="34" charset="-127"/>
                          <a:cs typeface="+mn-cs"/>
                        </a:rPr>
                        <a:t>Tel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Noto Sans CJK KR Light" pitchFamily="34" charset="-127"/>
                          <a:ea typeface="Noto Sans CJK KR Light" pitchFamily="34" charset="-127"/>
                          <a:cs typeface="+mn-cs"/>
                        </a:rPr>
                        <a:t>  +86-532-8575-4585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570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rgbClr val="92D050"/>
                          </a:solidFill>
                          <a:latin typeface="Noto Sans CJK JP Medium" pitchFamily="34" charset="-127"/>
                          <a:ea typeface="Noto Sans CJK JP Medium" pitchFamily="34" charset="-127"/>
                          <a:cs typeface="+mn-cs"/>
                        </a:rPr>
                        <a:t>Fax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Noto Sans CJK KR Light" pitchFamily="34" charset="-127"/>
                          <a:ea typeface="Noto Sans CJK KR Light" pitchFamily="34" charset="-127"/>
                          <a:cs typeface="+mn-cs"/>
                        </a:rPr>
                        <a:t>  +86-532-8592-0209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570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rgbClr val="92D050"/>
                          </a:solidFill>
                          <a:latin typeface="Noto Sans CJK JP Medium" pitchFamily="34" charset="-127"/>
                          <a:ea typeface="Noto Sans CJK JP Medium" pitchFamily="34" charset="-127"/>
                          <a:cs typeface="+mn-cs"/>
                        </a:rPr>
                        <a:t>E-mail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Noto Sans CJK KR Light" pitchFamily="34" charset="-127"/>
                          <a:ea typeface="Noto Sans CJK KR Light" pitchFamily="34" charset="-127"/>
                          <a:cs typeface="+mn-cs"/>
                        </a:rPr>
                        <a:t>  master@haohanguo.com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570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rgbClr val="92D050"/>
                          </a:solidFill>
                          <a:latin typeface="Noto Sans CJK JP Medium" pitchFamily="34" charset="-127"/>
                          <a:ea typeface="Noto Sans CJK JP Medium" pitchFamily="34" charset="-127"/>
                          <a:cs typeface="+mn-cs"/>
                        </a:rPr>
                        <a:t>Address</a:t>
                      </a:r>
                      <a:r>
                        <a:rPr lang="en-US" altLang="zh-CN" sz="1200" b="0" baseline="0" dirty="0" smtClean="0">
                          <a:latin typeface="Noto Sans CJK KR Light" pitchFamily="34" charset="-127"/>
                          <a:ea typeface="Noto Sans CJK KR Light" pitchFamily="34" charset="-127"/>
                        </a:rPr>
                        <a:t>  </a:t>
                      </a:r>
                      <a:r>
                        <a:rPr lang="zh-CN" altLang="en-US" sz="1200" b="0" dirty="0" smtClean="0">
                          <a:latin typeface="Noto Sans CJK KR Light" pitchFamily="34" charset="-127"/>
                          <a:ea typeface="Noto Sans CJK KR Light" pitchFamily="34" charset="-127"/>
                        </a:rPr>
                        <a:t>山东省青岛市崂山区苗岭路</a:t>
                      </a:r>
                      <a:r>
                        <a:rPr lang="en-US" altLang="zh-CN" sz="1200" b="0" dirty="0" smtClean="0">
                          <a:latin typeface="Noto Sans CJK KR Light" pitchFamily="34" charset="-127"/>
                          <a:ea typeface="Noto Sans CJK KR Light" pitchFamily="34" charset="-127"/>
                        </a:rPr>
                        <a:t>19</a:t>
                      </a:r>
                      <a:r>
                        <a:rPr lang="zh-CN" altLang="en-US" sz="1200" b="0" dirty="0" smtClean="0">
                          <a:latin typeface="Noto Sans CJK KR Light" pitchFamily="34" charset="-127"/>
                          <a:ea typeface="Noto Sans CJK KR Light" pitchFamily="34" charset="-127"/>
                        </a:rPr>
                        <a:t>号裕龙大厦</a:t>
                      </a:r>
                      <a:r>
                        <a:rPr lang="en-US" altLang="zh-CN" sz="1200" b="0" dirty="0" smtClean="0">
                          <a:latin typeface="Noto Sans CJK KR Light" pitchFamily="34" charset="-127"/>
                          <a:ea typeface="Noto Sans CJK KR Light" pitchFamily="34" charset="-127"/>
                        </a:rPr>
                        <a:t>2</a:t>
                      </a:r>
                      <a:r>
                        <a:rPr lang="zh-CN" altLang="en-US" sz="1200" b="0" dirty="0" smtClean="0">
                          <a:latin typeface="Noto Sans CJK KR Light" pitchFamily="34" charset="-127"/>
                          <a:ea typeface="Noto Sans CJK KR Light" pitchFamily="34" charset="-127"/>
                        </a:rPr>
                        <a:t>号楼</a:t>
                      </a:r>
                      <a:r>
                        <a:rPr lang="en-US" altLang="zh-CN" sz="1200" b="0" dirty="0" smtClean="0">
                          <a:latin typeface="Noto Sans CJK KR Light" pitchFamily="34" charset="-127"/>
                          <a:ea typeface="Noto Sans CJK KR Light" pitchFamily="34" charset="-127"/>
                        </a:rPr>
                        <a:t>1</a:t>
                      </a:r>
                      <a:r>
                        <a:rPr lang="zh-CN" altLang="en-US" sz="1200" b="0" dirty="0" smtClean="0">
                          <a:latin typeface="Noto Sans CJK KR Light" pitchFamily="34" charset="-127"/>
                          <a:ea typeface="Noto Sans CJK KR Light" pitchFamily="34" charset="-127"/>
                        </a:rPr>
                        <a:t>单元</a:t>
                      </a:r>
                      <a:r>
                        <a:rPr lang="en-US" altLang="zh-CN" sz="1200" b="0" dirty="0" smtClean="0">
                          <a:latin typeface="Noto Sans CJK KR Light" pitchFamily="34" charset="-127"/>
                          <a:ea typeface="Noto Sans CJK KR Light" pitchFamily="34" charset="-127"/>
                        </a:rPr>
                        <a:t>2601</a:t>
                      </a:r>
                      <a:r>
                        <a:rPr lang="zh-CN" altLang="en-US" sz="1200" b="0" dirty="0" smtClean="0">
                          <a:latin typeface="Noto Sans CJK KR Light" pitchFamily="34" charset="-127"/>
                          <a:ea typeface="Noto Sans CJK KR Light" pitchFamily="34" charset="-127"/>
                        </a:rPr>
                        <a:t>室</a:t>
                      </a:r>
                      <a:endParaRPr lang="en-US" altLang="zh-CN" sz="1200" b="0" dirty="0" smtClean="0">
                        <a:latin typeface="Noto Sans CJK KR Light" pitchFamily="34" charset="-127"/>
                        <a:ea typeface="Noto Sans CJK KR Light" pitchFamily="34" charset="-127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570"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Noto Sans CJK JP Medium" pitchFamily="34" charset="-127"/>
                        <a:ea typeface="Noto Sans CJK JP Medium" pitchFamily="34" charset="-127"/>
                        <a:cs typeface="Ebrima" pitchFamily="2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570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Noto Sans CJK JP Bold" pitchFamily="34" charset="-127"/>
                          <a:ea typeface="Noto Sans CJK JP Bold" pitchFamily="34" charset="-127"/>
                          <a:cs typeface="+mn-cs"/>
                        </a:rPr>
                        <a:t>(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Noto Sans CJK JP Bold" pitchFamily="34" charset="-127"/>
                          <a:ea typeface="Noto Sans CJK JP Bold" pitchFamily="34" charset="-127"/>
                          <a:cs typeface="+mn-cs"/>
                        </a:rPr>
                        <a:t>한국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Noto Sans CJK JP Bold" pitchFamily="34" charset="-127"/>
                          <a:ea typeface="Noto Sans CJK JP Bold" pitchFamily="34" charset="-127"/>
                          <a:cs typeface="+mn-cs"/>
                        </a:rPr>
                        <a:t>) </a:t>
                      </a:r>
                      <a:r>
                        <a:rPr lang="ko-KR" altLang="en-US" sz="1600" b="1" kern="1200" dirty="0" smtClean="0">
                          <a:solidFill>
                            <a:schemeClr val="tx1"/>
                          </a:solidFill>
                          <a:latin typeface="Noto Sans CJK JP Bold" pitchFamily="34" charset="-127"/>
                          <a:ea typeface="Noto Sans CJK JP Bold" pitchFamily="34" charset="-127"/>
                          <a:cs typeface="+mn-cs"/>
                        </a:rPr>
                        <a:t>하오한국</a:t>
                      </a:r>
                      <a:endParaRPr lang="en-US" altLang="ko-KR" sz="1600" b="1" kern="1200" dirty="0" smtClean="0">
                        <a:solidFill>
                          <a:schemeClr val="tx1"/>
                        </a:solidFill>
                        <a:latin typeface="Noto Sans CJK JP Bold" pitchFamily="34" charset="-127"/>
                        <a:ea typeface="Noto Sans CJK JP Bold" pitchFamily="34" charset="-127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570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 smtClean="0">
                          <a:solidFill>
                            <a:srgbClr val="92D050"/>
                          </a:solidFill>
                          <a:latin typeface="Noto Sans CJK JP Medium" pitchFamily="34" charset="-127"/>
                          <a:ea typeface="Noto Sans CJK JP Medium" pitchFamily="34" charset="-127"/>
                        </a:rPr>
                        <a:t>Tel</a:t>
                      </a:r>
                      <a:r>
                        <a:rPr lang="en-US" altLang="ko-KR" sz="1200" b="0" dirty="0" smtClean="0">
                          <a:latin typeface="Noto Sans CJK KR Light" pitchFamily="34" charset="-127"/>
                          <a:ea typeface="Noto Sans CJK KR Light" pitchFamily="34" charset="-127"/>
                        </a:rPr>
                        <a:t>  +82-2-484-7579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570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rgbClr val="92D050"/>
                          </a:solidFill>
                          <a:latin typeface="Noto Sans CJK JP Medium" pitchFamily="34" charset="-127"/>
                          <a:ea typeface="Noto Sans CJK JP Medium" pitchFamily="34" charset="-127"/>
                          <a:cs typeface="+mn-cs"/>
                        </a:rPr>
                        <a:t>Fax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Noto Sans CJK KR Light" pitchFamily="34" charset="-127"/>
                          <a:ea typeface="Noto Sans CJK KR Light" pitchFamily="34" charset="-127"/>
                          <a:cs typeface="+mn-cs"/>
                        </a:rPr>
                        <a:t>  +82-2-486-7579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570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rgbClr val="92D050"/>
                          </a:solidFill>
                          <a:latin typeface="Noto Sans CJK JP Medium" pitchFamily="34" charset="-127"/>
                          <a:ea typeface="Noto Sans CJK JP Medium" pitchFamily="34" charset="-127"/>
                          <a:cs typeface="+mn-cs"/>
                        </a:rPr>
                        <a:t>E-mail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Noto Sans CJK KR Light" pitchFamily="34" charset="-127"/>
                          <a:ea typeface="Noto Sans CJK KR Light" pitchFamily="34" charset="-127"/>
                          <a:cs typeface="+mn-cs"/>
                        </a:rPr>
                        <a:t>  master@haohanguo.com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570">
                <a:tc>
                  <a:txBody>
                    <a:bodyPr/>
                    <a:lstStyle/>
                    <a:p>
                      <a:pPr marL="0" marR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dirty="0" smtClean="0">
                          <a:solidFill>
                            <a:srgbClr val="92D050"/>
                          </a:solidFill>
                          <a:latin typeface="Noto Sans CJK JP Medium" pitchFamily="34" charset="-127"/>
                          <a:ea typeface="Noto Sans CJK JP Medium" pitchFamily="34" charset="-127"/>
                          <a:cs typeface="+mn-cs"/>
                        </a:rPr>
                        <a:t>Address</a:t>
                      </a:r>
                      <a:r>
                        <a:rPr lang="en-US" altLang="ko-KR" sz="1200" b="0" kern="1200" dirty="0" smtClean="0">
                          <a:solidFill>
                            <a:srgbClr val="92D050"/>
                          </a:solidFill>
                          <a:latin typeface="Noto Sans CJK KR Light" pitchFamily="34" charset="-127"/>
                          <a:ea typeface="Noto Sans CJK KR Light" pitchFamily="34" charset="-127"/>
                          <a:cs typeface="+mn-cs"/>
                        </a:rPr>
                        <a:t>  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Noto Sans CJK KR Light" pitchFamily="34" charset="-127"/>
                          <a:ea typeface="Noto Sans CJK KR Light" pitchFamily="34" charset="-127"/>
                          <a:cs typeface="+mn-cs"/>
                        </a:rPr>
                        <a:t>서울시 강동구 </a:t>
                      </a:r>
                      <a:r>
                        <a:rPr lang="ko-KR" altLang="en-US" sz="1200" b="0" kern="1200" dirty="0" err="1" smtClean="0">
                          <a:solidFill>
                            <a:schemeClr val="tx1"/>
                          </a:solidFill>
                          <a:latin typeface="Noto Sans CJK KR Light" pitchFamily="34" charset="-127"/>
                          <a:ea typeface="Noto Sans CJK KR Light" pitchFamily="34" charset="-127"/>
                          <a:cs typeface="+mn-cs"/>
                        </a:rPr>
                        <a:t>올림픽로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Noto Sans CJK KR Light" pitchFamily="34" charset="-127"/>
                          <a:ea typeface="Noto Sans CJK KR Light" pitchFamily="34" charset="-127"/>
                          <a:cs typeface="+mn-cs"/>
                        </a:rPr>
                        <a:t> 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Noto Sans CJK KR Light" pitchFamily="34" charset="-127"/>
                          <a:ea typeface="Noto Sans CJK KR Light" pitchFamily="34" charset="-127"/>
                          <a:cs typeface="+mn-cs"/>
                        </a:rPr>
                        <a:t>667,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Noto Sans CJK KR Light" pitchFamily="34" charset="-127"/>
                          <a:ea typeface="Noto Sans CJK KR Light" pitchFamily="34" charset="-127"/>
                          <a:cs typeface="+mn-cs"/>
                        </a:rPr>
                        <a:t> </a:t>
                      </a:r>
                      <a:r>
                        <a:rPr lang="ko-KR" altLang="en-US" sz="1200" b="0" kern="1200" dirty="0" err="1" smtClean="0">
                          <a:solidFill>
                            <a:schemeClr val="tx1"/>
                          </a:solidFill>
                          <a:latin typeface="Noto Sans CJK KR Light" pitchFamily="34" charset="-127"/>
                          <a:ea typeface="Noto Sans CJK KR Light" pitchFamily="34" charset="-127"/>
                          <a:cs typeface="+mn-cs"/>
                        </a:rPr>
                        <a:t>대동피렌체리버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Noto Sans CJK KR Light" pitchFamily="34" charset="-127"/>
                          <a:ea typeface="Noto Sans CJK KR Light" pitchFamily="34" charset="-127"/>
                          <a:cs typeface="+mn-cs"/>
                        </a:rPr>
                        <a:t> </a:t>
                      </a:r>
                      <a:r>
                        <a:rPr lang="en-US" altLang="ko-KR" sz="1200" b="0" kern="1200" dirty="0" smtClean="0">
                          <a:solidFill>
                            <a:schemeClr val="tx1"/>
                          </a:solidFill>
                          <a:latin typeface="Noto Sans CJK KR Light" pitchFamily="34" charset="-127"/>
                          <a:ea typeface="Noto Sans CJK KR Light" pitchFamily="34" charset="-127"/>
                          <a:cs typeface="+mn-cs"/>
                        </a:rPr>
                        <a:t>905</a:t>
                      </a:r>
                      <a:r>
                        <a:rPr lang="ko-KR" altLang="en-US" sz="1200" b="0" kern="1200" dirty="0" smtClean="0">
                          <a:solidFill>
                            <a:schemeClr val="tx1"/>
                          </a:solidFill>
                          <a:latin typeface="Noto Sans CJK KR Light" pitchFamily="34" charset="-127"/>
                          <a:ea typeface="Noto Sans CJK KR Light" pitchFamily="34" charset="-127"/>
                          <a:cs typeface="+mn-cs"/>
                        </a:rPr>
                        <a:t>호</a:t>
                      </a:r>
                      <a:endParaRPr lang="en-US" altLang="zh-CN" sz="1200" b="0" kern="1200" dirty="0" smtClean="0">
                        <a:solidFill>
                          <a:schemeClr val="tx1"/>
                        </a:solidFill>
                        <a:latin typeface="Noto Sans CJK KR Light" pitchFamily="34" charset="-127"/>
                        <a:ea typeface="Noto Sans CJK KR Light" pitchFamily="34" charset="-127"/>
                        <a:cs typeface="+mn-cs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548" y="236547"/>
            <a:ext cx="2702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CJK SC Bold" pitchFamily="34" charset="-127"/>
                <a:ea typeface="Noto Sans CJK SC Bold" pitchFamily="34" charset="-127"/>
              </a:rPr>
              <a:t>好韩国</a:t>
            </a:r>
            <a:r>
              <a:rPr lang="en-US" altLang="zh-CN" sz="2000" dirty="0">
                <a:latin typeface="Noto Sans CJK SC Bold" pitchFamily="34" charset="-127"/>
                <a:ea typeface="Noto Sans CJK SC Bold" pitchFamily="34" charset="-127"/>
              </a:rPr>
              <a:t> </a:t>
            </a:r>
            <a:r>
              <a:rPr lang="zh-CN" altLang="en-US" sz="2000" dirty="0" smtClean="0">
                <a:latin typeface="Noto Sans CJK SC Bold" pitchFamily="34" charset="-127"/>
                <a:ea typeface="Noto Sans CJK SC Bold" pitchFamily="34" charset="-127"/>
              </a:rPr>
              <a:t>中</a:t>
            </a:r>
            <a:r>
              <a:rPr lang="en-US" altLang="zh-CN" sz="2000" dirty="0" smtClean="0">
                <a:latin typeface="Noto Sans CJK SC Bold" pitchFamily="34" charset="-127"/>
                <a:ea typeface="Noto Sans CJK SC Bold" pitchFamily="34" charset="-127"/>
              </a:rPr>
              <a:t>·</a:t>
            </a:r>
            <a:r>
              <a:rPr lang="zh-CN" altLang="en-US" sz="2000" dirty="0" smtClean="0">
                <a:latin typeface="Noto Sans CJK SC Bold" pitchFamily="34" charset="-127"/>
                <a:ea typeface="Noto Sans CJK SC Bold" pitchFamily="34" charset="-127"/>
              </a:rPr>
              <a:t>韩网络桥梁</a:t>
            </a:r>
            <a:endParaRPr lang="ko-KR" altLang="en-US" sz="2000" dirty="0">
              <a:latin typeface="Noto Sans CJK SC Bold" pitchFamily="34" charset="-127"/>
              <a:ea typeface="Noto Sans CJK SC Bold" pitchFamily="34" charset="-127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326926" y="3811488"/>
            <a:ext cx="2228850" cy="2209800"/>
            <a:chOff x="539552" y="3717032"/>
            <a:chExt cx="2228850" cy="2209800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3717032"/>
              <a:ext cx="222885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560" y="3787254"/>
              <a:ext cx="2008845" cy="2033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2" name="그룹 41"/>
          <p:cNvGrpSpPr/>
          <p:nvPr/>
        </p:nvGrpSpPr>
        <p:grpSpPr>
          <a:xfrm>
            <a:off x="2775198" y="3811488"/>
            <a:ext cx="2228850" cy="2209800"/>
            <a:chOff x="2987824" y="3717032"/>
            <a:chExt cx="2228850" cy="2209800"/>
          </a:xfrm>
        </p:grpSpPr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7824" y="3717032"/>
              <a:ext cx="222885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9957" y="3769246"/>
              <a:ext cx="1996867" cy="2041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Box 27"/>
          <p:cNvSpPr txBox="1"/>
          <p:nvPr/>
        </p:nvSpPr>
        <p:spPr>
          <a:xfrm>
            <a:off x="5148066" y="1268762"/>
            <a:ext cx="923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Noto Sans CJK SC Bold" pitchFamily="34" charset="-127"/>
                <a:ea typeface="Noto Sans CJK SC Bold" pitchFamily="34" charset="-127"/>
              </a:rPr>
              <a:t>网站</a:t>
            </a:r>
            <a:r>
              <a:rPr lang="en-US" altLang="ko-KR" sz="1200" dirty="0" smtClean="0">
                <a:latin typeface="Noto Sans CJK SC Bold" pitchFamily="34" charset="-127"/>
                <a:ea typeface="Noto Sans CJK SC Bold" pitchFamily="34" charset="-127"/>
              </a:rPr>
              <a:t>OPEN</a:t>
            </a:r>
            <a:endParaRPr lang="ko-KR" altLang="en-US" sz="1200" dirty="0">
              <a:latin typeface="Noto Sans CJK SC Bold" pitchFamily="34" charset="-127"/>
              <a:ea typeface="Noto Sans CJK SC Bold" pitchFamily="34" charset="-127"/>
            </a:endParaRPr>
          </a:p>
        </p:txBody>
      </p:sp>
      <p:sp>
        <p:nvSpPr>
          <p:cNvPr id="29" name="TextBox 41"/>
          <p:cNvSpPr txBox="1">
            <a:spLocks noChangeArrowheads="1"/>
          </p:cNvSpPr>
          <p:nvPr/>
        </p:nvSpPr>
        <p:spPr bwMode="auto">
          <a:xfrm>
            <a:off x="6516216" y="1124746"/>
            <a:ext cx="23042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 2011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年</a:t>
            </a:r>
            <a:r>
              <a:rPr lang="ko-KR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8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月 开通</a:t>
            </a:r>
            <a:endParaRPr lang="en-US" altLang="ko-KR" sz="1100" dirty="0">
              <a:latin typeface="Noto Sans CJK SC Regular" pitchFamily="34" charset="-127"/>
              <a:ea typeface="Noto Sans CJK SC Regular" pitchFamily="34" charset="-127"/>
            </a:endParaRPr>
          </a:p>
          <a:p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 2012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年</a:t>
            </a:r>
            <a:r>
              <a:rPr lang="ko-KR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12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月 全面改版</a:t>
            </a:r>
            <a:endParaRPr lang="en-US" altLang="ko-KR" sz="1100" dirty="0" smtClean="0">
              <a:latin typeface="Noto Sans CJK SC Regular" pitchFamily="34" charset="-127"/>
              <a:ea typeface="Noto Sans CJK SC Regular" pitchFamily="34" charset="-127"/>
            </a:endParaRPr>
          </a:p>
          <a:p>
            <a:r>
              <a:rPr lang="ko-KR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2013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年</a:t>
            </a:r>
            <a:r>
              <a:rPr lang="ko-KR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10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月开发新的板块</a:t>
            </a:r>
            <a:endParaRPr lang="en-US" altLang="zh-CN" sz="1100" dirty="0" smtClean="0">
              <a:latin typeface="Noto Sans CJK SC Regular" pitchFamily="34" charset="-127"/>
              <a:ea typeface="Noto Sans CJK SC Regular" pitchFamily="34" charset="-127"/>
            </a:endParaRPr>
          </a:p>
          <a:p>
            <a:r>
              <a:rPr lang="en-US" altLang="ko-KR" sz="1100" dirty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2014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年 </a:t>
            </a:r>
            <a:r>
              <a:rPr lang="en-US" altLang="zh-CN" sz="1100" dirty="0" smtClean="0">
                <a:latin typeface="Noto Sans CJK SC Regular" pitchFamily="34" charset="-127"/>
                <a:ea typeface="Noto Sans CJK SC Regular" pitchFamily="34" charset="-127"/>
              </a:rPr>
              <a:t>5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月 全面改版</a:t>
            </a:r>
            <a:endParaRPr lang="ko-KR" altLang="en-US" sz="1100" dirty="0">
              <a:latin typeface="Noto Sans CJK SC Regular" pitchFamily="34" charset="-127"/>
              <a:ea typeface="Noto Sans CJK SC Regular" pitchFamily="34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48065" y="1988842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>
                <a:latin typeface="Noto Sans CJK SC Bold" pitchFamily="34" charset="-127"/>
                <a:ea typeface="Noto Sans CJK SC Bold" pitchFamily="34" charset="-127"/>
              </a:rPr>
              <a:t>板块结构</a:t>
            </a:r>
            <a:endParaRPr lang="ko-KR" altLang="en-US" sz="1200" dirty="0">
              <a:latin typeface="Noto Sans CJK SC Bold" pitchFamily="34" charset="-127"/>
              <a:ea typeface="Noto Sans CJK SC Bold" pitchFamily="34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8065" y="3068962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 smtClean="0">
                <a:latin typeface="Noto Sans CJK SC Bold" pitchFamily="34" charset="-127"/>
                <a:ea typeface="Noto Sans CJK SC Bold" pitchFamily="34" charset="-127"/>
              </a:rPr>
              <a:t>Sina</a:t>
            </a:r>
            <a:r>
              <a:rPr lang="zh-CN" altLang="en-US" sz="1200" dirty="0">
                <a:latin typeface="Noto Sans CJK SC Bold" pitchFamily="34" charset="-127"/>
                <a:ea typeface="Noto Sans CJK SC Bold" pitchFamily="34" charset="-127"/>
              </a:rPr>
              <a:t>微博</a:t>
            </a:r>
            <a:endParaRPr lang="ko-KR" altLang="en-US" sz="1200" dirty="0">
              <a:latin typeface="Noto Sans CJK SC Bold" pitchFamily="34" charset="-127"/>
              <a:ea typeface="Noto Sans CJK SC Bold" pitchFamily="34" charset="-127"/>
            </a:endParaRPr>
          </a:p>
        </p:txBody>
      </p:sp>
      <p:sp>
        <p:nvSpPr>
          <p:cNvPr id="38" name="TextBox 41"/>
          <p:cNvSpPr txBox="1">
            <a:spLocks noChangeArrowheads="1"/>
          </p:cNvSpPr>
          <p:nvPr/>
        </p:nvSpPr>
        <p:spPr bwMode="auto">
          <a:xfrm>
            <a:off x="6516217" y="3068962"/>
            <a:ext cx="208823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 2012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年</a:t>
            </a:r>
            <a:r>
              <a:rPr lang="ko-KR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3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月</a:t>
            </a:r>
            <a:r>
              <a:rPr lang="ko-KR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开通</a:t>
            </a:r>
            <a:endParaRPr lang="en-US" altLang="ko-KR" sz="1100" dirty="0">
              <a:latin typeface="Noto Sans CJK SC Regular" pitchFamily="34" charset="-127"/>
              <a:ea typeface="Noto Sans CJK SC Regular" pitchFamily="34" charset="-127"/>
            </a:endParaRPr>
          </a:p>
          <a:p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粉丝</a:t>
            </a:r>
            <a:r>
              <a:rPr lang="ko-KR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15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万</a:t>
            </a:r>
            <a:endParaRPr lang="ko-KR" altLang="en-US" sz="1100" dirty="0">
              <a:latin typeface="Noto Sans CJK SC Regular" pitchFamily="34" charset="-127"/>
              <a:ea typeface="Noto Sans CJK SC Regular" pitchFamily="34" charset="-127"/>
            </a:endParaRPr>
          </a:p>
        </p:txBody>
      </p:sp>
      <p:sp>
        <p:nvSpPr>
          <p:cNvPr id="39" name="TextBox 41"/>
          <p:cNvSpPr txBox="1">
            <a:spLocks noChangeArrowheads="1"/>
          </p:cNvSpPr>
          <p:nvPr/>
        </p:nvSpPr>
        <p:spPr bwMode="auto">
          <a:xfrm>
            <a:off x="6516217" y="1988842"/>
            <a:ext cx="2808312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新闻</a:t>
            </a:r>
            <a:r>
              <a:rPr lang="ko-KR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: 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文化、经济、艺人</a:t>
            </a:r>
            <a:endParaRPr lang="en-US" altLang="ko-KR" sz="1100" dirty="0">
              <a:latin typeface="Noto Sans CJK SC Regular" pitchFamily="34" charset="-127"/>
              <a:ea typeface="Noto Sans CJK SC Regular" pitchFamily="34" charset="-127"/>
            </a:endParaRPr>
          </a:p>
          <a:p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旅游</a:t>
            </a:r>
            <a:r>
              <a:rPr lang="ko-KR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: 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美食、购物、景点</a:t>
            </a:r>
            <a:endParaRPr lang="en-US" altLang="ko-KR" sz="1100" dirty="0" smtClean="0">
              <a:latin typeface="Noto Sans CJK SC Regular" pitchFamily="34" charset="-127"/>
              <a:ea typeface="Noto Sans CJK SC Regular" pitchFamily="34" charset="-127"/>
            </a:endParaRPr>
          </a:p>
          <a:p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文化</a:t>
            </a:r>
            <a:r>
              <a:rPr lang="ko-KR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: 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活动、演出</a:t>
            </a:r>
            <a:endParaRPr lang="en-US" altLang="ko-KR" sz="1100" dirty="0" smtClean="0">
              <a:latin typeface="Noto Sans CJK SC Regular" pitchFamily="34" charset="-127"/>
              <a:ea typeface="Noto Sans CJK SC Regular" pitchFamily="34" charset="-127"/>
            </a:endParaRPr>
          </a:p>
          <a:p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 BBS : 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韩国随拍、聊聊韩国</a:t>
            </a:r>
            <a:endParaRPr lang="en-US" altLang="ko-KR" sz="1100" dirty="0" smtClean="0">
              <a:latin typeface="Noto Sans CJK SC Regular" pitchFamily="34" charset="-127"/>
              <a:ea typeface="Noto Sans CJK SC Regular" pitchFamily="34" charset="-127"/>
            </a:endParaRPr>
          </a:p>
          <a:p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商务</a:t>
            </a:r>
            <a:r>
              <a:rPr lang="ko-KR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: 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展会、企业</a:t>
            </a:r>
            <a:r>
              <a:rPr lang="en-US" altLang="zh-CN" sz="1100" dirty="0" smtClean="0">
                <a:latin typeface="Noto Sans CJK SC Regular" pitchFamily="34" charset="-127"/>
                <a:ea typeface="Noto Sans CJK SC Regular" pitchFamily="34" charset="-127"/>
              </a:rPr>
              <a:t>·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商品信息、投资</a:t>
            </a:r>
            <a:endParaRPr lang="en-US" altLang="ko-KR" sz="1100" dirty="0" smtClean="0">
              <a:latin typeface="Noto Sans CJK SC Regular" pitchFamily="34" charset="-127"/>
              <a:ea typeface="Noto Sans CJK SC Regular" pitchFamily="34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48065" y="371703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Noto Sans CJK SC Bold" pitchFamily="34" charset="-127"/>
                <a:ea typeface="Noto Sans CJK SC Bold" pitchFamily="34" charset="-127"/>
              </a:rPr>
              <a:t>运营</a:t>
            </a:r>
            <a:r>
              <a:rPr lang="zh-CN" altLang="en-US" sz="1200" dirty="0" smtClean="0">
                <a:latin typeface="Noto Sans CJK SC Bold" pitchFamily="34" charset="-127"/>
                <a:ea typeface="Noto Sans CJK SC Bold" pitchFamily="34" charset="-127"/>
              </a:rPr>
              <a:t>经验</a:t>
            </a:r>
            <a:endParaRPr lang="ko-KR" altLang="en-US" sz="1200" dirty="0">
              <a:latin typeface="Noto Sans CJK SC Bold" pitchFamily="34" charset="-127"/>
              <a:ea typeface="Noto Sans CJK SC Bold" pitchFamily="34" charset="-127"/>
            </a:endParaRPr>
          </a:p>
        </p:txBody>
      </p:sp>
      <p:sp>
        <p:nvSpPr>
          <p:cNvPr id="44" name="TextBox 41"/>
          <p:cNvSpPr txBox="1">
            <a:spLocks noChangeArrowheads="1"/>
          </p:cNvSpPr>
          <p:nvPr/>
        </p:nvSpPr>
        <p:spPr bwMode="auto">
          <a:xfrm>
            <a:off x="6516216" y="3717033"/>
            <a:ext cx="21602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运营韩文</a:t>
            </a:r>
            <a:r>
              <a:rPr lang="en-US" altLang="zh-CN" sz="1100" dirty="0" smtClean="0">
                <a:latin typeface="Noto Sans CJK SC Regular" pitchFamily="34" charset="-127"/>
                <a:ea typeface="Noto Sans CJK SC Regular" pitchFamily="34" charset="-127"/>
              </a:rPr>
              <a:t>.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中文网站共</a:t>
            </a:r>
            <a:r>
              <a:rPr lang="en-US" altLang="zh-CN" sz="1100" dirty="0" smtClean="0">
                <a:latin typeface="Noto Sans CJK SC Regular" pitchFamily="34" charset="-127"/>
                <a:ea typeface="Noto Sans CJK SC Regular" pitchFamily="34" charset="-127"/>
              </a:rPr>
              <a:t>7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个</a:t>
            </a:r>
            <a:endParaRPr lang="en-US" altLang="ko-KR" sz="1100" dirty="0" smtClean="0">
              <a:latin typeface="Noto Sans CJK SC Regular" pitchFamily="34" charset="-127"/>
              <a:ea typeface="Noto Sans CJK SC Regular" pitchFamily="34" charset="-127"/>
            </a:endParaRPr>
          </a:p>
          <a:p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在中国经营</a:t>
            </a:r>
            <a:r>
              <a:rPr lang="en-US" altLang="zh-CN" sz="1100" dirty="0" smtClean="0">
                <a:latin typeface="Noto Sans CJK SC Regular" pitchFamily="34" charset="-127"/>
                <a:ea typeface="Noto Sans CJK SC Regular" pitchFamily="34" charset="-127"/>
              </a:rPr>
              <a:t>on Line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行业</a:t>
            </a:r>
            <a:r>
              <a:rPr lang="en-US" altLang="zh-CN" sz="1100" dirty="0" smtClean="0">
                <a:latin typeface="Noto Sans CJK SC Regular" pitchFamily="34" charset="-127"/>
                <a:ea typeface="Noto Sans CJK SC Regular" pitchFamily="34" charset="-127"/>
              </a:rPr>
              <a:t>13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年</a:t>
            </a:r>
            <a:endParaRPr lang="en-US" altLang="ko-KR" sz="1100" dirty="0" smtClean="0">
              <a:latin typeface="Noto Sans CJK SC Regular" pitchFamily="34" charset="-127"/>
              <a:ea typeface="Noto Sans CJK SC Regular" pitchFamily="34" charset="-127"/>
            </a:endParaRPr>
          </a:p>
          <a:p>
            <a:r>
              <a:rPr lang="ko-KR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中国地区合伙人</a:t>
            </a:r>
            <a:r>
              <a:rPr lang="ko-KR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: </a:t>
            </a:r>
          </a:p>
          <a:p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青岛</a:t>
            </a:r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/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天津</a:t>
            </a:r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/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上海</a:t>
            </a:r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/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大连</a:t>
            </a:r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/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西安</a:t>
            </a:r>
            <a:endParaRPr lang="ko-KR" altLang="en-US" sz="1100" dirty="0">
              <a:latin typeface="Noto Sans CJK SC Regular" pitchFamily="34" charset="-127"/>
              <a:ea typeface="Noto Sans CJK SC Regular" pitchFamily="34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48066" y="4653138"/>
            <a:ext cx="840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Noto Sans CJK SC Bold" pitchFamily="34" charset="-127"/>
                <a:ea typeface="Noto Sans CJK SC Bold" pitchFamily="34" charset="-127"/>
              </a:rPr>
              <a:t>Network</a:t>
            </a:r>
            <a:endParaRPr lang="ko-KR" altLang="en-US" sz="1200" dirty="0">
              <a:latin typeface="Noto Sans CJK SC Bold" pitchFamily="34" charset="-127"/>
              <a:ea typeface="Noto Sans CJK SC Bold" pitchFamily="34" charset="-127"/>
            </a:endParaRPr>
          </a:p>
        </p:txBody>
      </p:sp>
      <p:sp>
        <p:nvSpPr>
          <p:cNvPr id="50" name="TextBox 41"/>
          <p:cNvSpPr txBox="1">
            <a:spLocks noChangeArrowheads="1"/>
          </p:cNvSpPr>
          <p:nvPr/>
        </p:nvSpPr>
        <p:spPr bwMode="auto">
          <a:xfrm>
            <a:off x="6540723" y="4672007"/>
            <a:ext cx="2279749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中国 山东省 旅游局</a:t>
            </a:r>
            <a:endParaRPr lang="en-US" altLang="ko-KR" sz="1100" dirty="0" smtClean="0">
              <a:latin typeface="Noto Sans CJK SC Regular" pitchFamily="34" charset="-127"/>
              <a:ea typeface="Noto Sans CJK SC Regular" pitchFamily="34" charset="-127"/>
            </a:endParaRPr>
          </a:p>
          <a:p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中国 山东省 贸易促进委员会</a:t>
            </a:r>
            <a:endParaRPr lang="en-US" altLang="ko-KR" sz="1100" dirty="0" smtClean="0">
              <a:latin typeface="Noto Sans CJK SC Regular" pitchFamily="34" charset="-127"/>
              <a:ea typeface="Noto Sans CJK SC Regular" pitchFamily="34" charset="-127"/>
            </a:endParaRPr>
          </a:p>
          <a:p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中国 青岛市政府</a:t>
            </a:r>
            <a:endParaRPr lang="en-US" altLang="ko-KR" sz="1100" dirty="0" smtClean="0">
              <a:latin typeface="Noto Sans CJK SC Regular" pitchFamily="34" charset="-127"/>
              <a:ea typeface="Noto Sans CJK SC Regular" pitchFamily="34" charset="-127"/>
            </a:endParaRPr>
          </a:p>
          <a:p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中国 青岛商务局</a:t>
            </a:r>
            <a:endParaRPr lang="en-US" altLang="ko-KR" sz="1100" dirty="0" smtClean="0">
              <a:latin typeface="Noto Sans CJK SC Regular" pitchFamily="34" charset="-127"/>
              <a:ea typeface="Noto Sans CJK SC Regular" pitchFamily="34" charset="-127"/>
            </a:endParaRPr>
          </a:p>
          <a:p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中国 中韩文化交流中心</a:t>
            </a:r>
            <a:endParaRPr lang="en-US" altLang="ko-KR" sz="1100" dirty="0" smtClean="0">
              <a:latin typeface="Noto Sans CJK SC Regular" pitchFamily="34" charset="-127"/>
              <a:ea typeface="Noto Sans CJK SC Regular" pitchFamily="34" charset="-127"/>
            </a:endParaRPr>
          </a:p>
          <a:p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韩国 贸易馆</a:t>
            </a:r>
            <a:r>
              <a:rPr lang="en-US" altLang="ko-KR" sz="1100" dirty="0" smtClean="0">
                <a:latin typeface="Noto Sans CJK SC Regular" pitchFamily="34" charset="-127"/>
                <a:ea typeface="Noto Sans CJK SC Regular" pitchFamily="34" charset="-127"/>
              </a:rPr>
              <a:t>(KOTRA)</a:t>
            </a:r>
          </a:p>
          <a:p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韩国</a:t>
            </a:r>
            <a:r>
              <a:rPr lang="ko-KR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亚洲经济</a:t>
            </a:r>
            <a:endParaRPr lang="en-US" altLang="zh-CN" sz="1100" dirty="0" smtClean="0">
              <a:latin typeface="Noto Sans CJK SC Regular" pitchFamily="34" charset="-127"/>
              <a:ea typeface="Noto Sans CJK SC Regular" pitchFamily="34" charset="-127"/>
            </a:endParaRPr>
          </a:p>
          <a:p>
            <a:r>
              <a:rPr lang="zh-CN" altLang="en-US" sz="1100" dirty="0">
                <a:latin typeface="Noto Sans CJK SC Regular" pitchFamily="34" charset="-127"/>
                <a:ea typeface="Noto Sans CJK SC Regular" pitchFamily="34" charset="-127"/>
              </a:rPr>
              <a:t>韩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国 中小企业厅</a:t>
            </a:r>
            <a:endParaRPr lang="en-US" altLang="zh-CN" sz="1100" dirty="0" smtClean="0">
              <a:latin typeface="Noto Sans CJK SC Regular" pitchFamily="34" charset="-127"/>
              <a:ea typeface="Noto Sans CJK SC Regular" pitchFamily="34" charset="-127"/>
            </a:endParaRPr>
          </a:p>
          <a:p>
            <a:r>
              <a:rPr lang="zh-CN" altLang="en-US" sz="1100" dirty="0">
                <a:latin typeface="Noto Sans CJK SC Regular" pitchFamily="34" charset="-127"/>
                <a:ea typeface="Noto Sans CJK SC Regular" pitchFamily="34" charset="-127"/>
              </a:rPr>
              <a:t>韩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国 中小企业振兴公团</a:t>
            </a:r>
            <a:endParaRPr lang="en-US" altLang="zh-CN" sz="1100" dirty="0" smtClean="0">
              <a:latin typeface="Noto Sans CJK SC Regular" pitchFamily="34" charset="-127"/>
              <a:ea typeface="Noto Sans CJK SC Regular" pitchFamily="34" charset="-127"/>
            </a:endParaRPr>
          </a:p>
          <a:p>
            <a:r>
              <a:rPr lang="zh-CN" altLang="en-US" sz="1100" dirty="0">
                <a:latin typeface="Noto Sans CJK SC Regular" pitchFamily="34" charset="-127"/>
                <a:ea typeface="Noto Sans CJK SC Regular" pitchFamily="34" charset="-127"/>
              </a:rPr>
              <a:t>韩</a:t>
            </a:r>
            <a:r>
              <a:rPr lang="zh-CN" altLang="en-US" sz="1100" dirty="0" smtClean="0">
                <a:latin typeface="Noto Sans CJK SC Regular" pitchFamily="34" charset="-127"/>
                <a:ea typeface="Noto Sans CJK SC Regular" pitchFamily="34" charset="-127"/>
              </a:rPr>
              <a:t>国 中小商人市场振兴公团 等</a:t>
            </a:r>
            <a:endParaRPr lang="en-US" altLang="zh-CN" sz="1100" dirty="0" smtClean="0">
              <a:latin typeface="Noto Sans CJK SC Regular" pitchFamily="34" charset="-127"/>
              <a:ea typeface="Noto Sans CJK SC Regular" pitchFamily="34" charset="-127"/>
            </a:endParaRPr>
          </a:p>
        </p:txBody>
      </p:sp>
      <p:cxnSp>
        <p:nvCxnSpPr>
          <p:cNvPr id="52" name="직선 연결선 51"/>
          <p:cNvCxnSpPr/>
          <p:nvPr/>
        </p:nvCxnSpPr>
        <p:spPr>
          <a:xfrm>
            <a:off x="5220073" y="1916832"/>
            <a:ext cx="36724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5220073" y="2996952"/>
            <a:ext cx="36724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5220073" y="3645024"/>
            <a:ext cx="36724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>
            <a:off x="5220073" y="4581128"/>
            <a:ext cx="367240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1" y="0"/>
            <a:ext cx="503548" cy="7505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7" name="직선 연결선 46"/>
          <p:cNvCxnSpPr/>
          <p:nvPr/>
        </p:nvCxnSpPr>
        <p:spPr>
          <a:xfrm>
            <a:off x="251775" y="733343"/>
            <a:ext cx="2083335" cy="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87" y="1285750"/>
            <a:ext cx="2019722" cy="2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285861"/>
            <a:ext cx="2016705" cy="207170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2948585"/>
              </p:ext>
            </p:extLst>
          </p:nvPr>
        </p:nvGraphicFramePr>
        <p:xfrm>
          <a:off x="5364089" y="1599739"/>
          <a:ext cx="3456383" cy="21891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1276"/>
                <a:gridCol w="1086292"/>
                <a:gridCol w="1678815"/>
              </a:tblGrid>
              <a:tr h="437837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b="1" dirty="0" smtClean="0">
                          <a:solidFill>
                            <a:schemeClr val="lt1"/>
                          </a:solidFill>
                          <a:latin typeface="Noto Sans CJK SC Regular" pitchFamily="34" charset="-127"/>
                          <a:ea typeface="Noto Sans CJK SC Regular" pitchFamily="34" charset="-127"/>
                        </a:rPr>
                        <a:t>位置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Noto Sans CJK SC Regular" pitchFamily="34" charset="-127"/>
                          <a:ea typeface="Noto Sans CJK SC Regular" pitchFamily="34" charset="-127"/>
                        </a:rPr>
                        <a:t>尺</a:t>
                      </a:r>
                      <a:r>
                        <a:rPr lang="zh-CN" altLang="en-US" sz="1200" b="1" kern="1200" dirty="0" smtClean="0">
                          <a:solidFill>
                            <a:schemeClr val="lt1"/>
                          </a:solidFill>
                          <a:latin typeface="Noto Sans CJK SC Regular" pitchFamily="34" charset="-127"/>
                          <a:ea typeface="Noto Sans CJK SC Regular" pitchFamily="34" charset="-127"/>
                          <a:cs typeface="+mn-cs"/>
                        </a:rPr>
                        <a:t>寸</a:t>
                      </a:r>
                      <a:endParaRPr lang="ko-KR" altLang="en-US" sz="1200" b="1" kern="1200" dirty="0">
                        <a:solidFill>
                          <a:schemeClr val="lt1"/>
                        </a:solidFill>
                        <a:latin typeface="Noto Sans CJK SC Regular" pitchFamily="34" charset="-127"/>
                        <a:ea typeface="Noto Sans CJK SC Regular" pitchFamily="34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b="1" dirty="0" smtClean="0">
                          <a:solidFill>
                            <a:schemeClr val="lt1"/>
                          </a:solidFill>
                          <a:latin typeface="Noto Sans CJK SC Regular" pitchFamily="34" charset="-127"/>
                          <a:ea typeface="Noto Sans CJK SC Regular" pitchFamily="34" charset="-127"/>
                        </a:rPr>
                        <a:t>价格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37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960 * 90 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60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378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②</a:t>
                      </a:r>
                      <a:endParaRPr lang="ko-KR" altLang="en-US" sz="14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120</a:t>
                      </a:r>
                      <a:r>
                        <a:rPr lang="en-US" altLang="ko-KR" sz="1200" baseline="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 * </a:t>
                      </a:r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600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30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周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378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③</a:t>
                      </a:r>
                      <a:endParaRPr lang="ko-KR" altLang="en-US" sz="14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684 * 90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40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37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Noto Sans CJK SC Regular" pitchFamily="34" charset="-127"/>
                          <a:ea typeface="Noto Sans CJK SC Regular" pitchFamily="34" charset="-127"/>
                          <a:cs typeface="+mn-cs"/>
                        </a:rPr>
                        <a:t>350 * 250</a:t>
                      </a:r>
                      <a:endParaRPr lang="ko-KR" altLang="en-US" sz="1200" kern="1200" dirty="0" smtClean="0">
                        <a:solidFill>
                          <a:schemeClr val="dk1"/>
                        </a:solidFill>
                        <a:latin typeface="Noto Sans CJK SC Regular" pitchFamily="34" charset="-127"/>
                        <a:ea typeface="Noto Sans CJK SC Regular" pitchFamily="34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30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周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92080" y="4081577"/>
            <a:ext cx="2255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☞ </a:t>
            </a:r>
            <a:r>
              <a:rPr kumimoji="1" lang="zh-CN" altLang="en-US" sz="1200" dirty="0">
                <a:latin typeface="Noto Sans CJK SC Regular" pitchFamily="34" charset="-127"/>
                <a:ea typeface="Noto Sans CJK SC Regular" pitchFamily="34" charset="-127"/>
              </a:rPr>
              <a:t>多个</a:t>
            </a:r>
            <a:r>
              <a:rPr kumimoji="1"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广告位置 均为上下排列</a:t>
            </a:r>
            <a:endParaRPr kumimoji="1" lang="en-US" altLang="ko-KR" sz="1200" dirty="0" smtClean="0">
              <a:latin typeface="Noto Sans CJK SC Regular" pitchFamily="34" charset="-127"/>
              <a:ea typeface="Noto Sans CJK SC Regular" pitchFamily="34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27969" y="1313663"/>
            <a:ext cx="218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[</a:t>
            </a:r>
            <a:r>
              <a:rPr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尺寸单位</a:t>
            </a:r>
            <a:r>
              <a:rPr lang="ko-KR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PX, </a:t>
            </a:r>
            <a:r>
              <a:rPr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价格单位</a:t>
            </a:r>
            <a:r>
              <a:rPr lang="ko-KR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KRW]</a:t>
            </a:r>
            <a:endParaRPr lang="ko-KR" altLang="en-US" sz="1200" dirty="0">
              <a:latin typeface="Noto Sans CJK SC Regular" pitchFamily="34" charset="-127"/>
              <a:ea typeface="Noto Sans CJK SC Regular" pitchFamily="34" charset="-127"/>
            </a:endParaRPr>
          </a:p>
        </p:txBody>
      </p:sp>
      <p:pic>
        <p:nvPicPr>
          <p:cNvPr id="2050" name="Picture 2" descr="C:\Users\hsd-006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02057"/>
            <a:ext cx="3852428" cy="4787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71574" y="292586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CJK SC Bold" pitchFamily="34" charset="-127"/>
                <a:ea typeface="Noto Sans CJK SC Bold" pitchFamily="34" charset="-127"/>
              </a:rPr>
              <a:t>全站首页</a:t>
            </a:r>
            <a:r>
              <a:rPr lang="en-US" altLang="zh-CN" sz="2000" dirty="0">
                <a:latin typeface="Noto Sans CJK SC Bold" pitchFamily="34" charset="-127"/>
                <a:ea typeface="Noto Sans CJK SC Bold" pitchFamily="34" charset="-127"/>
              </a:rPr>
              <a:t>(</a:t>
            </a:r>
            <a:r>
              <a:rPr lang="zh-CN" altLang="en-US" sz="2000" dirty="0" smtClean="0">
                <a:latin typeface="Noto Sans CJK SC Bold" pitchFamily="34" charset="-127"/>
                <a:ea typeface="Noto Sans CJK SC Bold" pitchFamily="34" charset="-127"/>
              </a:rPr>
              <a:t>上</a:t>
            </a:r>
            <a:r>
              <a:rPr lang="en-US" altLang="zh-CN" sz="2000" dirty="0" smtClean="0">
                <a:latin typeface="Noto Sans CJK SC Bold" pitchFamily="34" charset="-127"/>
                <a:ea typeface="Noto Sans CJK SC Bold" pitchFamily="34" charset="-127"/>
              </a:rPr>
              <a:t>)</a:t>
            </a:r>
            <a:endParaRPr lang="ko-KR" altLang="en-US" sz="2000" dirty="0">
              <a:latin typeface="Noto Sans CJK SC Bold" pitchFamily="34" charset="-127"/>
              <a:ea typeface="Noto Sans CJK SC Bold" pitchFamily="34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79512" y="1182030"/>
            <a:ext cx="4608512" cy="49918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7" name="그림 26" descr="pop1018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1" y="2924945"/>
            <a:ext cx="1224136" cy="1020113"/>
          </a:xfrm>
          <a:prstGeom prst="rect">
            <a:avLst/>
          </a:prstGeom>
        </p:spPr>
      </p:pic>
      <p:sp>
        <p:nvSpPr>
          <p:cNvPr id="28" name="矩形 46"/>
          <p:cNvSpPr/>
          <p:nvPr/>
        </p:nvSpPr>
        <p:spPr>
          <a:xfrm>
            <a:off x="337220" y="2263500"/>
            <a:ext cx="3838736" cy="364734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타원 24"/>
          <p:cNvSpPr/>
          <p:nvPr/>
        </p:nvSpPr>
        <p:spPr>
          <a:xfrm>
            <a:off x="206896" y="2133176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41" name="矩形 46"/>
          <p:cNvSpPr/>
          <p:nvPr/>
        </p:nvSpPr>
        <p:spPr>
          <a:xfrm>
            <a:off x="1691681" y="2924944"/>
            <a:ext cx="1224136" cy="108012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4" name="矩形 46"/>
          <p:cNvSpPr/>
          <p:nvPr/>
        </p:nvSpPr>
        <p:spPr>
          <a:xfrm>
            <a:off x="356330" y="4440449"/>
            <a:ext cx="2714325" cy="356705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타원 24"/>
          <p:cNvSpPr/>
          <p:nvPr/>
        </p:nvSpPr>
        <p:spPr>
          <a:xfrm>
            <a:off x="198511" y="4285301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48" name="타원 24"/>
          <p:cNvSpPr/>
          <p:nvPr/>
        </p:nvSpPr>
        <p:spPr>
          <a:xfrm>
            <a:off x="1547664" y="2780927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/>
              <a:t>4</a:t>
            </a:r>
            <a:endParaRPr lang="ko-KR" altLang="en-US" sz="1200" dirty="0"/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19" y="1692236"/>
            <a:ext cx="437178" cy="21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" name="矩形 46"/>
          <p:cNvSpPr/>
          <p:nvPr/>
        </p:nvSpPr>
        <p:spPr>
          <a:xfrm>
            <a:off x="4283968" y="1692238"/>
            <a:ext cx="450230" cy="2168811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타원 24"/>
          <p:cNvSpPr/>
          <p:nvPr/>
        </p:nvSpPr>
        <p:spPr>
          <a:xfrm>
            <a:off x="4153644" y="1574676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68" name="직사각형 67"/>
          <p:cNvSpPr/>
          <p:nvPr/>
        </p:nvSpPr>
        <p:spPr>
          <a:xfrm>
            <a:off x="1" y="0"/>
            <a:ext cx="503548" cy="7505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9" name="직선 연결선 68"/>
          <p:cNvCxnSpPr/>
          <p:nvPr/>
        </p:nvCxnSpPr>
        <p:spPr>
          <a:xfrm>
            <a:off x="251775" y="733343"/>
            <a:ext cx="2083335" cy="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396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05930449"/>
              </p:ext>
            </p:extLst>
          </p:nvPr>
        </p:nvGraphicFramePr>
        <p:xfrm>
          <a:off x="5076056" y="1585600"/>
          <a:ext cx="3528393" cy="20602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1660"/>
                <a:gridCol w="1231469"/>
                <a:gridCol w="1505264"/>
              </a:tblGrid>
              <a:tr h="412042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Noto Sans CJK SC Regular" pitchFamily="34" charset="-127"/>
                          <a:ea typeface="Noto Sans CJK SC Regular" pitchFamily="34" charset="-127"/>
                        </a:rPr>
                        <a:t>位置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Noto Sans CJK SC Regular" pitchFamily="34" charset="-127"/>
                          <a:ea typeface="Noto Sans CJK SC Regular" pitchFamily="34" charset="-127"/>
                        </a:rPr>
                        <a:t>尺寸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b="1" dirty="0" smtClean="0">
                          <a:solidFill>
                            <a:schemeClr val="lt1"/>
                          </a:solidFill>
                          <a:latin typeface="Noto Sans CJK SC Regular" pitchFamily="34" charset="-127"/>
                          <a:ea typeface="Noto Sans CJK SC Regular" pitchFamily="34" charset="-127"/>
                        </a:rPr>
                        <a:t>价格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12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⑤</a:t>
                      </a:r>
                      <a:endParaRPr lang="ko-KR" altLang="en-US" sz="14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260 * 90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30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12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⑥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260 * 90 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30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120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⑦</a:t>
                      </a:r>
                      <a:endParaRPr lang="ko-KR" altLang="en-US" sz="1400" b="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684 * 90</a:t>
                      </a:r>
                      <a:endParaRPr lang="ko-KR" altLang="en-US" sz="1200" dirty="0" smtClean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30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 smtClean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120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Noto Sans CJK SC Regular" pitchFamily="34" charset="-127"/>
                          <a:ea typeface="Noto Sans CJK SC Regular" pitchFamily="34" charset="-127"/>
                          <a:cs typeface="+mn-cs"/>
                        </a:rPr>
                        <a:t>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259 * 174 </a:t>
                      </a:r>
                      <a:endParaRPr lang="ko-KR" altLang="en-US" sz="1200" dirty="0" smtClean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10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 smtClean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75050" y="3800073"/>
            <a:ext cx="1914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☞</a:t>
            </a:r>
            <a:r>
              <a:rPr lang="ko-KR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ko-KR" altLang="en-US" sz="1200" dirty="0" smtClean="0"/>
              <a:t>⑧</a:t>
            </a:r>
            <a:r>
              <a:rPr kumimoji="1" lang="en-US" altLang="zh-CN" sz="12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kumimoji="1"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为</a:t>
            </a:r>
            <a:r>
              <a:rPr kumimoji="1" lang="en-US" altLang="zh-CN" sz="1200" dirty="0" smtClean="0">
                <a:latin typeface="Noto Sans CJK SC Regular" pitchFamily="34" charset="-127"/>
                <a:ea typeface="Noto Sans CJK SC Regular" pitchFamily="34" charset="-127"/>
              </a:rPr>
              <a:t>5</a:t>
            </a:r>
            <a:r>
              <a:rPr kumimoji="1"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个滚动迷你广告</a:t>
            </a:r>
            <a:endParaRPr lang="ko-KR" altLang="en-US" sz="1200" dirty="0">
              <a:latin typeface="Noto Sans CJK SC Regular" pitchFamily="34" charset="-127"/>
              <a:ea typeface="Noto Sans CJK SC Regular" pitchFamily="34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16216" y="1272957"/>
            <a:ext cx="218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[</a:t>
            </a:r>
            <a:r>
              <a:rPr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尺寸单位</a:t>
            </a:r>
            <a:r>
              <a:rPr lang="ko-KR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PX, </a:t>
            </a:r>
            <a:r>
              <a:rPr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价格单位</a:t>
            </a:r>
            <a:r>
              <a:rPr lang="ko-KR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KRW]</a:t>
            </a:r>
            <a:endParaRPr lang="ko-KR" altLang="en-US" sz="1200" dirty="0">
              <a:latin typeface="Noto Sans CJK SC Regular" pitchFamily="34" charset="-127"/>
              <a:ea typeface="Noto Sans CJK SC Regular" pitchFamily="34" charset="-127"/>
            </a:endParaRPr>
          </a:p>
        </p:txBody>
      </p:sp>
      <p:pic>
        <p:nvPicPr>
          <p:cNvPr id="1027" name="Picture 3" descr="C:\Users\hsd-006\Desktop\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98" y="1268762"/>
            <a:ext cx="3709163" cy="4754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46"/>
          <p:cNvSpPr/>
          <p:nvPr/>
        </p:nvSpPr>
        <p:spPr>
          <a:xfrm>
            <a:off x="3131840" y="1418271"/>
            <a:ext cx="1080120" cy="442734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직사각형 26"/>
          <p:cNvSpPr/>
          <p:nvPr/>
        </p:nvSpPr>
        <p:spPr>
          <a:xfrm>
            <a:off x="251521" y="1219770"/>
            <a:ext cx="4248472" cy="482476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4"/>
          <p:cNvSpPr/>
          <p:nvPr/>
        </p:nvSpPr>
        <p:spPr>
          <a:xfrm>
            <a:off x="3001516" y="1307886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 smtClean="0"/>
              <a:t>5</a:t>
            </a:r>
            <a:endParaRPr lang="ko-KR" altLang="en-US" sz="1200" dirty="0"/>
          </a:p>
        </p:txBody>
      </p:sp>
      <p:sp>
        <p:nvSpPr>
          <p:cNvPr id="37" name="矩形 46"/>
          <p:cNvSpPr/>
          <p:nvPr/>
        </p:nvSpPr>
        <p:spPr>
          <a:xfrm>
            <a:off x="3131840" y="1861007"/>
            <a:ext cx="1080120" cy="415867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직사각형 41"/>
          <p:cNvSpPr/>
          <p:nvPr/>
        </p:nvSpPr>
        <p:spPr>
          <a:xfrm>
            <a:off x="1" y="0"/>
            <a:ext cx="503548" cy="7505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43" name="직선 연결선 42"/>
          <p:cNvCxnSpPr/>
          <p:nvPr/>
        </p:nvCxnSpPr>
        <p:spPr>
          <a:xfrm>
            <a:off x="251775" y="733343"/>
            <a:ext cx="2083335" cy="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6"/>
          <p:cNvSpPr/>
          <p:nvPr/>
        </p:nvSpPr>
        <p:spPr>
          <a:xfrm>
            <a:off x="539552" y="3573016"/>
            <a:ext cx="2592288" cy="504056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타원 24"/>
          <p:cNvSpPr/>
          <p:nvPr/>
        </p:nvSpPr>
        <p:spPr>
          <a:xfrm>
            <a:off x="409228" y="3442692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 smtClean="0"/>
              <a:t>7</a:t>
            </a:r>
            <a:endParaRPr lang="ko-KR" altLang="en-US" sz="1200" dirty="0"/>
          </a:p>
        </p:txBody>
      </p:sp>
      <p:sp>
        <p:nvSpPr>
          <p:cNvPr id="46" name="矩形 46"/>
          <p:cNvSpPr/>
          <p:nvPr/>
        </p:nvSpPr>
        <p:spPr>
          <a:xfrm>
            <a:off x="3131840" y="5301210"/>
            <a:ext cx="1080120" cy="72165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타원 24"/>
          <p:cNvSpPr/>
          <p:nvPr/>
        </p:nvSpPr>
        <p:spPr>
          <a:xfrm>
            <a:off x="3001516" y="5170884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 smtClean="0"/>
              <a:t>8</a:t>
            </a:r>
            <a:endParaRPr lang="ko-KR" alt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571574" y="292586"/>
            <a:ext cx="1659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CJK SC Bold" pitchFamily="34" charset="-127"/>
                <a:ea typeface="Noto Sans CJK SC Bold" pitchFamily="34" charset="-127"/>
              </a:rPr>
              <a:t>全站首页</a:t>
            </a:r>
            <a:r>
              <a:rPr lang="en-US" altLang="zh-CN" sz="2000" dirty="0" smtClean="0">
                <a:latin typeface="Noto Sans CJK SC Bold" pitchFamily="34" charset="-127"/>
                <a:ea typeface="Noto Sans CJK SC Bold" pitchFamily="34" charset="-127"/>
              </a:rPr>
              <a:t>(</a:t>
            </a:r>
            <a:r>
              <a:rPr lang="zh-CN" altLang="en-US" sz="2000" dirty="0">
                <a:latin typeface="Noto Sans CJK SC Bold" pitchFamily="34" charset="-127"/>
                <a:ea typeface="Noto Sans CJK SC Bold" pitchFamily="34" charset="-127"/>
              </a:rPr>
              <a:t>下</a:t>
            </a:r>
            <a:r>
              <a:rPr lang="en-US" altLang="zh-CN" sz="2000" dirty="0" smtClean="0">
                <a:latin typeface="Noto Sans CJK SC Bold" pitchFamily="34" charset="-127"/>
                <a:ea typeface="Noto Sans CJK SC Bold" pitchFamily="34" charset="-127"/>
              </a:rPr>
              <a:t>)</a:t>
            </a:r>
            <a:endParaRPr lang="ko-KR" altLang="en-US" sz="2000" dirty="0">
              <a:latin typeface="Noto Sans CJK SC Bold" pitchFamily="34" charset="-127"/>
              <a:ea typeface="Noto Sans CJK SC Bold" pitchFamily="34" charset="-127"/>
            </a:endParaRPr>
          </a:p>
        </p:txBody>
      </p:sp>
      <p:sp>
        <p:nvSpPr>
          <p:cNvPr id="49" name="타원 24"/>
          <p:cNvSpPr/>
          <p:nvPr/>
        </p:nvSpPr>
        <p:spPr>
          <a:xfrm>
            <a:off x="2991411" y="1720934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/>
              <a:t>6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 descr="22222222222222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4500570"/>
            <a:ext cx="4214842" cy="1725374"/>
          </a:xfrm>
          <a:prstGeom prst="rect">
            <a:avLst/>
          </a:prstGeom>
        </p:spPr>
      </p:pic>
      <p:pic>
        <p:nvPicPr>
          <p:cNvPr id="37" name="그림 36" descr="新闻111111111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3" y="857232"/>
            <a:ext cx="4214842" cy="36385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815959" y="4298554"/>
            <a:ext cx="4390946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☞ ②</a:t>
            </a:r>
            <a:r>
              <a:rPr kumimoji="1" lang="ko-KR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③④</a:t>
            </a:r>
            <a:r>
              <a:rPr kumimoji="1"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同时显示版块：新闻、指南、商务、民俗、街头巷语</a:t>
            </a:r>
            <a:endParaRPr kumimoji="1" lang="en-US" altLang="zh-CN" sz="1200" dirty="0" smtClean="0">
              <a:latin typeface="Noto Sans CJK SC Regular" pitchFamily="34" charset="-127"/>
              <a:ea typeface="Noto Sans CJK SC Regular" pitchFamily="34" charset="-127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☞ </a:t>
            </a:r>
            <a:r>
              <a:rPr kumimoji="1" lang="ko-KR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⑤</a:t>
            </a:r>
            <a:r>
              <a:rPr kumimoji="1"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为</a:t>
            </a:r>
            <a:r>
              <a:rPr kumimoji="1" lang="en-US" altLang="zh-CN" sz="1200" dirty="0" smtClean="0">
                <a:latin typeface="Noto Sans CJK SC Regular" pitchFamily="34" charset="-127"/>
                <a:ea typeface="Noto Sans CJK SC Regular" pitchFamily="34" charset="-127"/>
              </a:rPr>
              <a:t>5</a:t>
            </a:r>
            <a:r>
              <a:rPr kumimoji="1"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个滚动迷你广告</a:t>
            </a:r>
            <a:endParaRPr kumimoji="1" lang="en-US" altLang="ko-KR" sz="1200" dirty="0" smtClean="0">
              <a:latin typeface="Noto Sans CJK SC Regular" pitchFamily="34" charset="-127"/>
              <a:ea typeface="Noto Sans CJK SC Regular" pitchFamily="34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14282" y="857232"/>
            <a:ext cx="4286280" cy="542928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732240" y="1196754"/>
            <a:ext cx="218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[</a:t>
            </a:r>
            <a:r>
              <a:rPr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尺寸单位</a:t>
            </a:r>
            <a:r>
              <a:rPr lang="ko-KR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PX, </a:t>
            </a:r>
            <a:r>
              <a:rPr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价格单位</a:t>
            </a:r>
            <a:r>
              <a:rPr lang="ko-KR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KRW]</a:t>
            </a:r>
            <a:endParaRPr lang="ko-KR" altLang="en-US" sz="1200" dirty="0">
              <a:latin typeface="Noto Sans CJK SC Regular" pitchFamily="34" charset="-127"/>
              <a:ea typeface="Noto Sans CJK SC Regular" pitchFamily="34" charset="-127"/>
            </a:endParaRPr>
          </a:p>
        </p:txBody>
      </p:sp>
      <p:sp>
        <p:nvSpPr>
          <p:cNvPr id="17" name="矩形 46"/>
          <p:cNvSpPr/>
          <p:nvPr/>
        </p:nvSpPr>
        <p:spPr>
          <a:xfrm>
            <a:off x="285721" y="1785926"/>
            <a:ext cx="4143404" cy="428628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타원 24"/>
          <p:cNvSpPr/>
          <p:nvPr/>
        </p:nvSpPr>
        <p:spPr>
          <a:xfrm>
            <a:off x="4214810" y="1714488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24" name="矩形 46"/>
          <p:cNvSpPr/>
          <p:nvPr/>
        </p:nvSpPr>
        <p:spPr>
          <a:xfrm>
            <a:off x="3071803" y="4214818"/>
            <a:ext cx="1357322" cy="285752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타원 24"/>
          <p:cNvSpPr/>
          <p:nvPr/>
        </p:nvSpPr>
        <p:spPr>
          <a:xfrm>
            <a:off x="2928926" y="3429000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28" name="타원 24"/>
          <p:cNvSpPr/>
          <p:nvPr/>
        </p:nvSpPr>
        <p:spPr>
          <a:xfrm>
            <a:off x="2928926" y="4143380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 smtClean="0"/>
              <a:t>4</a:t>
            </a:r>
            <a:endParaRPr lang="ko-KR" altLang="en-US" sz="1200" dirty="0"/>
          </a:p>
        </p:txBody>
      </p:sp>
      <p:sp>
        <p:nvSpPr>
          <p:cNvPr id="35" name="矩形 46"/>
          <p:cNvSpPr/>
          <p:nvPr/>
        </p:nvSpPr>
        <p:spPr>
          <a:xfrm>
            <a:off x="3071803" y="3929066"/>
            <a:ext cx="1357322" cy="285752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46"/>
          <p:cNvSpPr/>
          <p:nvPr/>
        </p:nvSpPr>
        <p:spPr>
          <a:xfrm>
            <a:off x="3071803" y="3643314"/>
            <a:ext cx="1357322" cy="285752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타원 24"/>
          <p:cNvSpPr/>
          <p:nvPr/>
        </p:nvSpPr>
        <p:spPr>
          <a:xfrm>
            <a:off x="2928926" y="3786190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30" name="矩形 46"/>
          <p:cNvSpPr/>
          <p:nvPr/>
        </p:nvSpPr>
        <p:spPr>
          <a:xfrm>
            <a:off x="3143240" y="5500702"/>
            <a:ext cx="1285884" cy="714380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타원 24"/>
          <p:cNvSpPr/>
          <p:nvPr/>
        </p:nvSpPr>
        <p:spPr>
          <a:xfrm>
            <a:off x="2928926" y="5286388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 smtClean="0"/>
              <a:t>5</a:t>
            </a:r>
            <a:endParaRPr lang="ko-KR" altLang="en-US" sz="1200" dirty="0"/>
          </a:p>
        </p:txBody>
      </p:sp>
      <p:sp>
        <p:nvSpPr>
          <p:cNvPr id="20" name="직사각형 19"/>
          <p:cNvSpPr/>
          <p:nvPr/>
        </p:nvSpPr>
        <p:spPr>
          <a:xfrm>
            <a:off x="1" y="0"/>
            <a:ext cx="503548" cy="7505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1" name="직선 연결선 20"/>
          <p:cNvCxnSpPr/>
          <p:nvPr/>
        </p:nvCxnSpPr>
        <p:spPr>
          <a:xfrm>
            <a:off x="251775" y="733343"/>
            <a:ext cx="2083335" cy="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1574" y="29258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CJK SC Bold" pitchFamily="34" charset="-127"/>
                <a:ea typeface="Noto Sans CJK SC Bold" pitchFamily="34" charset="-127"/>
              </a:rPr>
              <a:t>新闻首页</a:t>
            </a:r>
            <a:endParaRPr lang="ko-KR" altLang="en-US" sz="2000" dirty="0">
              <a:latin typeface="Noto Sans CJK SC Bold" pitchFamily="34" charset="-127"/>
              <a:ea typeface="Noto Sans CJK SC Bold" pitchFamily="34" charset="-127"/>
            </a:endParaRPr>
          </a:p>
        </p:txBody>
      </p:sp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75463882"/>
              </p:ext>
            </p:extLst>
          </p:nvPr>
        </p:nvGraphicFramePr>
        <p:xfrm>
          <a:off x="4959975" y="1597005"/>
          <a:ext cx="3860497" cy="26270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50469"/>
                <a:gridCol w="1405014"/>
                <a:gridCol w="1405014"/>
              </a:tblGrid>
              <a:tr h="437837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b="1" dirty="0" smtClean="0">
                          <a:solidFill>
                            <a:schemeClr val="lt1"/>
                          </a:solidFill>
                          <a:latin typeface="Noto Sans CJK SC Regular" pitchFamily="34" charset="-127"/>
                          <a:ea typeface="Noto Sans CJK SC Regular" pitchFamily="34" charset="-127"/>
                        </a:rPr>
                        <a:t>位置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b="1" dirty="0" smtClean="0">
                          <a:solidFill>
                            <a:schemeClr val="bg1"/>
                          </a:solidFill>
                          <a:latin typeface="Noto Sans CJK SC Regular" pitchFamily="34" charset="-127"/>
                          <a:ea typeface="Noto Sans CJK SC Regular" pitchFamily="34" charset="-127"/>
                        </a:rPr>
                        <a:t>尺寸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b="1" dirty="0" smtClean="0">
                          <a:solidFill>
                            <a:schemeClr val="lt1"/>
                          </a:solidFill>
                          <a:latin typeface="Noto Sans CJK SC Regular" pitchFamily="34" charset="-127"/>
                          <a:ea typeface="Noto Sans CJK SC Regular" pitchFamily="34" charset="-127"/>
                        </a:rPr>
                        <a:t>价格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37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960 * 90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30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378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②</a:t>
                      </a:r>
                      <a:endParaRPr lang="ko-KR" altLang="en-US" sz="14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305 * 60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20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378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③</a:t>
                      </a:r>
                      <a:endParaRPr lang="ko-KR" altLang="en-US" sz="14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305 * 60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20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37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305 * 60</a:t>
                      </a:r>
                      <a:endParaRPr lang="ko-KR" altLang="en-US" sz="1200" dirty="0" smtClean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20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378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/>
                        <a:t>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259 * 174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10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9325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好韩国-tour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90435"/>
            <a:ext cx="4071966" cy="4445446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42844" y="1033179"/>
            <a:ext cx="4214842" cy="528641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4147164"/>
              </p:ext>
            </p:extLst>
          </p:nvPr>
        </p:nvGraphicFramePr>
        <p:xfrm>
          <a:off x="4860031" y="1806600"/>
          <a:ext cx="3888433" cy="21562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6105"/>
                <a:gridCol w="1440160"/>
                <a:gridCol w="1512168"/>
              </a:tblGrid>
              <a:tr h="431241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b="1" dirty="0" smtClean="0">
                          <a:solidFill>
                            <a:schemeClr val="lt1"/>
                          </a:solidFill>
                          <a:latin typeface="Noto Sans CJK SC Regular" pitchFamily="34" charset="-127"/>
                          <a:ea typeface="Noto Sans CJK SC Regular" pitchFamily="34" charset="-127"/>
                        </a:rPr>
                        <a:t>位置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尺寸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价格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31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960 * 90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20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31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303 * 58 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15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31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303 * 58 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15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 smtClean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31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kern="1200" dirty="0" smtClean="0">
                          <a:solidFill>
                            <a:schemeClr val="dk1"/>
                          </a:solidFill>
                          <a:latin typeface="Noto Sans CJK SC Regular" pitchFamily="34" charset="-127"/>
                          <a:ea typeface="Noto Sans CJK SC Regular" pitchFamily="34" charset="-127"/>
                          <a:cs typeface="+mn-cs"/>
                        </a:rPr>
                        <a:t>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303 * 58 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15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 smtClean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88024" y="4160113"/>
            <a:ext cx="1604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☞ </a:t>
            </a:r>
            <a:r>
              <a:rPr lang="ko-KR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②</a:t>
            </a:r>
            <a:r>
              <a:rPr lang="zh-CN" altLang="en-US" sz="1200" dirty="0">
                <a:latin typeface="Noto Sans CJK SC Regular" pitchFamily="34" charset="-127"/>
                <a:ea typeface="Noto Sans CJK SC Regular" pitchFamily="34" charset="-127"/>
              </a:rPr>
              <a:t>展</a:t>
            </a:r>
            <a:r>
              <a:rPr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示于旅游首页</a:t>
            </a:r>
            <a:endParaRPr kumimoji="1" lang="en-US" altLang="ko-KR" sz="1200" dirty="0" smtClean="0">
              <a:latin typeface="Noto Sans CJK SC Regular" pitchFamily="34" charset="-127"/>
              <a:ea typeface="Noto Sans CJK SC Regular" pitchFamily="34" charset="-127"/>
            </a:endParaRPr>
          </a:p>
        </p:txBody>
      </p:sp>
      <p:sp>
        <p:nvSpPr>
          <p:cNvPr id="14" name="矩形 46"/>
          <p:cNvSpPr/>
          <p:nvPr/>
        </p:nvSpPr>
        <p:spPr>
          <a:xfrm>
            <a:off x="3000364" y="5533773"/>
            <a:ext cx="1285884" cy="214314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46"/>
          <p:cNvSpPr/>
          <p:nvPr/>
        </p:nvSpPr>
        <p:spPr>
          <a:xfrm>
            <a:off x="214282" y="3176319"/>
            <a:ext cx="4071966" cy="428628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타원 16"/>
          <p:cNvSpPr/>
          <p:nvPr/>
        </p:nvSpPr>
        <p:spPr>
          <a:xfrm>
            <a:off x="2786050" y="5390897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3" y="1511875"/>
            <a:ext cx="218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[</a:t>
            </a:r>
            <a:r>
              <a:rPr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尺寸单位</a:t>
            </a:r>
            <a:r>
              <a:rPr lang="ko-KR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PX, </a:t>
            </a:r>
            <a:r>
              <a:rPr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价格单位</a:t>
            </a:r>
            <a:r>
              <a:rPr lang="ko-KR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KRW]</a:t>
            </a:r>
            <a:endParaRPr lang="ko-KR" altLang="en-US" sz="1200" dirty="0">
              <a:latin typeface="Noto Sans CJK SC Regular" pitchFamily="34" charset="-127"/>
              <a:ea typeface="Noto Sans CJK SC Regular" pitchFamily="34" charset="-127"/>
            </a:endParaRPr>
          </a:p>
        </p:txBody>
      </p:sp>
      <p:sp>
        <p:nvSpPr>
          <p:cNvPr id="19" name="矩形 46"/>
          <p:cNvSpPr/>
          <p:nvPr/>
        </p:nvSpPr>
        <p:spPr>
          <a:xfrm>
            <a:off x="3000364" y="5748087"/>
            <a:ext cx="1285884" cy="285752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46"/>
          <p:cNvSpPr/>
          <p:nvPr/>
        </p:nvSpPr>
        <p:spPr>
          <a:xfrm>
            <a:off x="3000364" y="6033839"/>
            <a:ext cx="1285884" cy="285752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타원 20"/>
          <p:cNvSpPr/>
          <p:nvPr/>
        </p:nvSpPr>
        <p:spPr>
          <a:xfrm>
            <a:off x="2786050" y="5676649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/>
              <a:t>3</a:t>
            </a:r>
            <a:endParaRPr lang="ko-KR" altLang="en-US" sz="1200" dirty="0"/>
          </a:p>
        </p:txBody>
      </p:sp>
      <p:sp>
        <p:nvSpPr>
          <p:cNvPr id="22" name="타원 21"/>
          <p:cNvSpPr/>
          <p:nvPr/>
        </p:nvSpPr>
        <p:spPr>
          <a:xfrm>
            <a:off x="2786050" y="5962401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/>
              <a:t>4</a:t>
            </a:r>
            <a:endParaRPr lang="ko-KR" altLang="en-US" sz="1200" dirty="0"/>
          </a:p>
        </p:txBody>
      </p:sp>
      <p:pic>
        <p:nvPicPr>
          <p:cNvPr id="2049" name="Picture 1" descr="C:\Users\aa\AppData\Roaming\Tencent\Users\2152329611\QQ\WinTemp\RichOle\F6{0JD1C4NM$LEVT[P~[E8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3" y="1077984"/>
            <a:ext cx="4143401" cy="838848"/>
          </a:xfrm>
          <a:prstGeom prst="rect">
            <a:avLst/>
          </a:prstGeom>
          <a:noFill/>
        </p:spPr>
      </p:pic>
      <p:sp>
        <p:nvSpPr>
          <p:cNvPr id="15" name="타원 24"/>
          <p:cNvSpPr/>
          <p:nvPr/>
        </p:nvSpPr>
        <p:spPr>
          <a:xfrm>
            <a:off x="214282" y="3033443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71574" y="29258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>
                <a:latin typeface="Noto Sans CJK SC Bold" pitchFamily="34" charset="-127"/>
                <a:ea typeface="Noto Sans CJK SC Bold" pitchFamily="34" charset="-127"/>
              </a:rPr>
              <a:t>旅游</a:t>
            </a:r>
            <a:r>
              <a:rPr lang="zh-CN" altLang="en-US" sz="2000" dirty="0" smtClean="0">
                <a:latin typeface="Noto Sans CJK SC Bold" pitchFamily="34" charset="-127"/>
                <a:ea typeface="Noto Sans CJK SC Bold" pitchFamily="34" charset="-127"/>
              </a:rPr>
              <a:t>首页</a:t>
            </a:r>
            <a:endParaRPr lang="ko-KR" altLang="en-US" sz="2000" dirty="0">
              <a:latin typeface="Noto Sans CJK SC Bold" pitchFamily="34" charset="-127"/>
              <a:ea typeface="Noto Sans CJK SC Bold" pitchFamily="34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" y="0"/>
            <a:ext cx="503548" cy="7505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7" name="직선 연결선 26"/>
          <p:cNvCxnSpPr/>
          <p:nvPr/>
        </p:nvCxnSpPr>
        <p:spPr>
          <a:xfrm>
            <a:off x="251775" y="733343"/>
            <a:ext cx="1530387" cy="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8476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 descr="旅游景点,_副本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2"/>
            <a:ext cx="4286280" cy="4786347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251521" y="1219770"/>
            <a:ext cx="4248472" cy="4824766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000628" y="3786190"/>
            <a:ext cx="2836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☞ </a:t>
            </a:r>
            <a:r>
              <a:rPr kumimoji="1"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适用版块位：旅游各板块页面均显示</a:t>
            </a:r>
            <a:endParaRPr kumimoji="1" lang="en-US" altLang="ko-KR" sz="1200" dirty="0" smtClean="0">
              <a:latin typeface="Noto Sans CJK SC Regular" pitchFamily="34" charset="-127"/>
              <a:ea typeface="Noto Sans CJK SC Regular" pitchFamily="34" charset="-127"/>
            </a:endParaRPr>
          </a:p>
        </p:txBody>
      </p:sp>
      <p:sp>
        <p:nvSpPr>
          <p:cNvPr id="14" name="矩形 46"/>
          <p:cNvSpPr/>
          <p:nvPr/>
        </p:nvSpPr>
        <p:spPr>
          <a:xfrm>
            <a:off x="3143241" y="2143116"/>
            <a:ext cx="1341070" cy="277552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타원 16"/>
          <p:cNvSpPr/>
          <p:nvPr/>
        </p:nvSpPr>
        <p:spPr>
          <a:xfrm>
            <a:off x="3000364" y="2000240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6696825" y="1296729"/>
            <a:ext cx="218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[</a:t>
            </a:r>
            <a:r>
              <a:rPr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尺寸单位</a:t>
            </a:r>
            <a:r>
              <a:rPr lang="ko-KR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PX, </a:t>
            </a:r>
            <a:r>
              <a:rPr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价格单位</a:t>
            </a:r>
            <a:r>
              <a:rPr lang="ko-KR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KRW]</a:t>
            </a:r>
            <a:endParaRPr lang="ko-KR" altLang="en-US" sz="1200" dirty="0">
              <a:latin typeface="Noto Sans CJK SC Regular" pitchFamily="34" charset="-127"/>
              <a:ea typeface="Noto Sans CJK SC Regular" pitchFamily="34" charset="-127"/>
            </a:endParaRPr>
          </a:p>
        </p:txBody>
      </p:sp>
      <p:sp>
        <p:nvSpPr>
          <p:cNvPr id="19" name="矩形 46"/>
          <p:cNvSpPr/>
          <p:nvPr/>
        </p:nvSpPr>
        <p:spPr>
          <a:xfrm>
            <a:off x="3143241" y="2428868"/>
            <a:ext cx="1341070" cy="277552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46"/>
          <p:cNvSpPr/>
          <p:nvPr/>
        </p:nvSpPr>
        <p:spPr>
          <a:xfrm>
            <a:off x="3143241" y="2714620"/>
            <a:ext cx="1341070" cy="285752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타원 20"/>
          <p:cNvSpPr/>
          <p:nvPr/>
        </p:nvSpPr>
        <p:spPr>
          <a:xfrm>
            <a:off x="3000364" y="2357430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/>
              <a:t>2</a:t>
            </a:r>
            <a:endParaRPr lang="ko-KR" altLang="en-US" sz="1200" dirty="0"/>
          </a:p>
        </p:txBody>
      </p:sp>
      <p:sp>
        <p:nvSpPr>
          <p:cNvPr id="22" name="타원 21"/>
          <p:cNvSpPr/>
          <p:nvPr/>
        </p:nvSpPr>
        <p:spPr>
          <a:xfrm>
            <a:off x="3000364" y="2714620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1" y="0"/>
            <a:ext cx="503548" cy="7505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251774" y="733343"/>
            <a:ext cx="4464242" cy="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1574" y="292586"/>
            <a:ext cx="4475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Noto Sans CJK SC Bold" pitchFamily="34" charset="-127"/>
                <a:ea typeface="Noto Sans CJK SC Bold" pitchFamily="34" charset="-127"/>
              </a:rPr>
              <a:t>(</a:t>
            </a:r>
            <a:r>
              <a:rPr lang="zh-CN" altLang="en-US" sz="2000" dirty="0">
                <a:latin typeface="Noto Sans CJK SC Bold" pitchFamily="34" charset="-127"/>
                <a:ea typeface="Noto Sans CJK SC Bold" pitchFamily="34" charset="-127"/>
              </a:rPr>
              <a:t>旅游</a:t>
            </a:r>
            <a:r>
              <a:rPr lang="en-US" altLang="zh-CN" sz="2000" dirty="0">
                <a:latin typeface="Noto Sans CJK SC Bold" pitchFamily="34" charset="-127"/>
                <a:ea typeface="Noto Sans CJK SC Bold" pitchFamily="34" charset="-127"/>
              </a:rPr>
              <a:t>)</a:t>
            </a:r>
            <a:r>
              <a:rPr lang="zh-CN" altLang="en-US" sz="2000" dirty="0">
                <a:latin typeface="Noto Sans CJK SC Bold" pitchFamily="34" charset="-127"/>
                <a:ea typeface="Noto Sans CJK SC Bold" pitchFamily="34" charset="-127"/>
              </a:rPr>
              <a:t> 景点</a:t>
            </a:r>
            <a:r>
              <a:rPr lang="en-US" altLang="zh-CN" sz="2000" dirty="0">
                <a:latin typeface="Noto Sans CJK SC Bold" pitchFamily="34" charset="-127"/>
                <a:ea typeface="Noto Sans CJK SC Bold" pitchFamily="34" charset="-127"/>
              </a:rPr>
              <a:t>/</a:t>
            </a:r>
            <a:r>
              <a:rPr lang="zh-CN" altLang="en-US" sz="2000" dirty="0">
                <a:latin typeface="Noto Sans CJK SC Bold" pitchFamily="34" charset="-127"/>
                <a:ea typeface="Noto Sans CJK SC Bold" pitchFamily="34" charset="-127"/>
              </a:rPr>
              <a:t>美食</a:t>
            </a:r>
            <a:r>
              <a:rPr lang="en-US" altLang="zh-CN" sz="2000" dirty="0">
                <a:latin typeface="Noto Sans CJK SC Bold" pitchFamily="34" charset="-127"/>
                <a:ea typeface="Noto Sans CJK SC Bold" pitchFamily="34" charset="-127"/>
              </a:rPr>
              <a:t>/</a:t>
            </a:r>
            <a:r>
              <a:rPr lang="zh-CN" altLang="en-US" sz="2000" dirty="0">
                <a:latin typeface="Noto Sans CJK SC Bold" pitchFamily="34" charset="-127"/>
                <a:ea typeface="Noto Sans CJK SC Bold" pitchFamily="34" charset="-127"/>
              </a:rPr>
              <a:t>购物</a:t>
            </a:r>
            <a:r>
              <a:rPr lang="en-US" altLang="zh-CN" sz="2000" dirty="0">
                <a:latin typeface="Noto Sans CJK SC Bold" pitchFamily="34" charset="-127"/>
                <a:ea typeface="Noto Sans CJK SC Bold" pitchFamily="34" charset="-127"/>
              </a:rPr>
              <a:t>/</a:t>
            </a:r>
            <a:r>
              <a:rPr lang="zh-CN" altLang="en-US" sz="2000" dirty="0">
                <a:latin typeface="Noto Sans CJK SC Bold" pitchFamily="34" charset="-127"/>
                <a:ea typeface="Noto Sans CJK SC Bold" pitchFamily="34" charset="-127"/>
              </a:rPr>
              <a:t>休闲</a:t>
            </a:r>
            <a:r>
              <a:rPr lang="en-US" altLang="zh-CN" sz="2000" dirty="0">
                <a:latin typeface="Noto Sans CJK SC Bold" pitchFamily="34" charset="-127"/>
                <a:ea typeface="Noto Sans CJK SC Bold" pitchFamily="34" charset="-127"/>
              </a:rPr>
              <a:t>·</a:t>
            </a:r>
            <a:r>
              <a:rPr lang="zh-CN" altLang="en-US" sz="2000" dirty="0">
                <a:latin typeface="Noto Sans CJK SC Bold" pitchFamily="34" charset="-127"/>
                <a:ea typeface="Noto Sans CJK SC Bold" pitchFamily="34" charset="-127"/>
              </a:rPr>
              <a:t>娱乐板块</a:t>
            </a:r>
            <a:endParaRPr lang="ko-KR" altLang="en-US" sz="2000" dirty="0">
              <a:latin typeface="Noto Sans CJK SC Bold" pitchFamily="34" charset="-127"/>
              <a:ea typeface="Noto Sans CJK SC Bold" pitchFamily="34" charset="-127"/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5265313"/>
              </p:ext>
            </p:extLst>
          </p:nvPr>
        </p:nvGraphicFramePr>
        <p:xfrm>
          <a:off x="4920881" y="1632835"/>
          <a:ext cx="3888433" cy="17249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6105"/>
                <a:gridCol w="1440160"/>
                <a:gridCol w="1512168"/>
              </a:tblGrid>
              <a:tr h="431241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b="1" dirty="0" smtClean="0">
                          <a:solidFill>
                            <a:schemeClr val="lt1"/>
                          </a:solidFill>
                          <a:latin typeface="Noto Sans CJK SC Regular" pitchFamily="34" charset="-127"/>
                          <a:ea typeface="Noto Sans CJK SC Regular" pitchFamily="34" charset="-127"/>
                        </a:rPr>
                        <a:t>位置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尺寸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价格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31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305 * 60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15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31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305 * 60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15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31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305 * 60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15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 smtClean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9859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804249" y="1351803"/>
            <a:ext cx="218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[</a:t>
            </a:r>
            <a:r>
              <a:rPr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尺寸单位</a:t>
            </a:r>
            <a:r>
              <a:rPr lang="ko-KR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PX, </a:t>
            </a:r>
            <a:r>
              <a:rPr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价格单位</a:t>
            </a:r>
            <a:r>
              <a:rPr lang="ko-KR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KRW]</a:t>
            </a:r>
            <a:endParaRPr lang="ko-KR" altLang="en-US" sz="1200" dirty="0">
              <a:latin typeface="Noto Sans CJK SC Regular" pitchFamily="34" charset="-127"/>
              <a:ea typeface="Noto Sans CJK SC Regular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60032" y="3584049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☞</a:t>
            </a:r>
            <a:r>
              <a:rPr lang="ko-KR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③</a:t>
            </a:r>
            <a:r>
              <a:rPr kumimoji="1"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为</a:t>
            </a:r>
            <a:r>
              <a:rPr kumimoji="1" lang="en-US" altLang="zh-CN" sz="1200" dirty="0" smtClean="0">
                <a:latin typeface="Noto Sans CJK SC Regular" pitchFamily="34" charset="-127"/>
                <a:ea typeface="Noto Sans CJK SC Regular" pitchFamily="34" charset="-127"/>
              </a:rPr>
              <a:t>5</a:t>
            </a:r>
            <a:r>
              <a:rPr kumimoji="1"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个滚动广告</a:t>
            </a:r>
            <a:endParaRPr lang="ko-KR" altLang="en-US" sz="1200" dirty="0">
              <a:latin typeface="Noto Sans CJK SC Regular" pitchFamily="34" charset="-127"/>
              <a:ea typeface="Noto Sans CJK SC Regular" pitchFamily="34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79513" y="1124744"/>
            <a:ext cx="4392488" cy="491979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" y="0"/>
            <a:ext cx="503548" cy="7505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251775" y="733343"/>
            <a:ext cx="1530387" cy="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4" y="1276265"/>
            <a:ext cx="4200525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46"/>
          <p:cNvSpPr/>
          <p:nvPr/>
        </p:nvSpPr>
        <p:spPr>
          <a:xfrm>
            <a:off x="275494" y="2063224"/>
            <a:ext cx="4200525" cy="4296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타원 24"/>
          <p:cNvSpPr/>
          <p:nvPr/>
        </p:nvSpPr>
        <p:spPr>
          <a:xfrm>
            <a:off x="131477" y="1955202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  <p:sp>
        <p:nvSpPr>
          <p:cNvPr id="20" name="矩形 46"/>
          <p:cNvSpPr/>
          <p:nvPr/>
        </p:nvSpPr>
        <p:spPr>
          <a:xfrm>
            <a:off x="299143" y="3933058"/>
            <a:ext cx="1176514" cy="429673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타원 24"/>
          <p:cNvSpPr/>
          <p:nvPr/>
        </p:nvSpPr>
        <p:spPr>
          <a:xfrm>
            <a:off x="155126" y="3825036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22" name="矩形 46"/>
          <p:cNvSpPr/>
          <p:nvPr/>
        </p:nvSpPr>
        <p:spPr>
          <a:xfrm>
            <a:off x="3224488" y="4941168"/>
            <a:ext cx="1176514" cy="792088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타원 24"/>
          <p:cNvSpPr/>
          <p:nvPr/>
        </p:nvSpPr>
        <p:spPr>
          <a:xfrm>
            <a:off x="3080471" y="4833148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 smtClean="0"/>
              <a:t>3</a:t>
            </a:r>
            <a:endParaRPr lang="ko-KR" altLang="en-US" sz="1200" dirty="0"/>
          </a:p>
        </p:txBody>
      </p:sp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21293571"/>
              </p:ext>
            </p:extLst>
          </p:nvPr>
        </p:nvGraphicFramePr>
        <p:xfrm>
          <a:off x="4860031" y="1628796"/>
          <a:ext cx="4032449" cy="18112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38036"/>
                <a:gridCol w="1554254"/>
                <a:gridCol w="1440159"/>
              </a:tblGrid>
              <a:tr h="452809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b="1" dirty="0" smtClean="0">
                          <a:solidFill>
                            <a:schemeClr val="lt1"/>
                          </a:solidFill>
                          <a:latin typeface="Noto Sans CJK SC Regular" pitchFamily="34" charset="-127"/>
                          <a:ea typeface="Noto Sans CJK SC Regular" pitchFamily="34" charset="-127"/>
                        </a:rPr>
                        <a:t>位置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b="1" dirty="0" smtClean="0">
                          <a:solidFill>
                            <a:schemeClr val="lt1"/>
                          </a:solidFill>
                          <a:latin typeface="Noto Sans CJK SC Regular" pitchFamily="34" charset="-127"/>
                          <a:ea typeface="Noto Sans CJK SC Regular" pitchFamily="34" charset="-127"/>
                        </a:rPr>
                        <a:t>尺寸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b="1" dirty="0" smtClean="0">
                          <a:solidFill>
                            <a:schemeClr val="lt1"/>
                          </a:solidFill>
                          <a:latin typeface="Noto Sans CJK SC Regular" pitchFamily="34" charset="-127"/>
                          <a:ea typeface="Noto Sans CJK SC Regular" pitchFamily="34" charset="-127"/>
                        </a:rPr>
                        <a:t>价格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52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960 * 90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20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528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②</a:t>
                      </a:r>
                      <a:endParaRPr lang="ko-KR" altLang="en-US" sz="14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250 * 80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15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528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③</a:t>
                      </a:r>
                      <a:endParaRPr lang="ko-KR" altLang="en-US" sz="14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 258 * 174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10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71574" y="29258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CJK SC Bold" pitchFamily="34" charset="-127"/>
                <a:ea typeface="Noto Sans CJK SC Bold" pitchFamily="34" charset="-127"/>
              </a:rPr>
              <a:t>论坛首页</a:t>
            </a:r>
            <a:endParaRPr lang="ko-KR" altLang="en-US" sz="2000" dirty="0">
              <a:latin typeface="Noto Sans CJK SC Bold" pitchFamily="34" charset="-127"/>
              <a:ea typeface="Noto Sans CJK SC Bold" pitchFamily="34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24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8747944"/>
              </p:ext>
            </p:extLst>
          </p:nvPr>
        </p:nvGraphicFramePr>
        <p:xfrm>
          <a:off x="4860031" y="1596400"/>
          <a:ext cx="3816426" cy="14725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36105"/>
                <a:gridCol w="1440160"/>
                <a:gridCol w="1440161"/>
              </a:tblGrid>
              <a:tr h="490853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b="1" dirty="0" smtClean="0">
                          <a:solidFill>
                            <a:schemeClr val="lt1"/>
                          </a:solidFill>
                          <a:latin typeface="Noto Sans CJK SC Regular" pitchFamily="34" charset="-127"/>
                          <a:ea typeface="Noto Sans CJK SC Regular" pitchFamily="34" charset="-127"/>
                        </a:rPr>
                        <a:t>位置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尺寸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价格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9085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Noto Sans CJK SC Regular" pitchFamily="34" charset="-127"/>
                          <a:ea typeface="Noto Sans CJK SC Regular" pitchFamily="34" charset="-127"/>
                          <a:cs typeface="+mn-cs"/>
                        </a:rPr>
                        <a:t>305 * 90</a:t>
                      </a:r>
                      <a:endParaRPr lang="ko-KR" altLang="en-US" sz="1200" kern="1200" dirty="0">
                        <a:solidFill>
                          <a:schemeClr val="dk1"/>
                        </a:solidFill>
                        <a:latin typeface="Noto Sans CJK SC Regular" pitchFamily="34" charset="-127"/>
                        <a:ea typeface="Noto Sans CJK SC Regular" pitchFamily="34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15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  <a:tr h="49085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②</a:t>
                      </a:r>
                      <a:endParaRPr lang="ko-KR" altLang="en-US" sz="14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smtClean="0">
                          <a:solidFill>
                            <a:schemeClr val="dk1"/>
                          </a:solidFill>
                          <a:latin typeface="Noto Sans CJK SC Regular" pitchFamily="34" charset="-127"/>
                          <a:ea typeface="Noto Sans CJK SC Regular" pitchFamily="34" charset="-127"/>
                          <a:cs typeface="+mn-cs"/>
                        </a:rPr>
                        <a:t>640 * 90</a:t>
                      </a:r>
                      <a:endParaRPr lang="ko-KR" altLang="en-US" sz="1200" kern="1200" dirty="0">
                        <a:solidFill>
                          <a:schemeClr val="dk1"/>
                        </a:solidFill>
                        <a:latin typeface="Noto Sans CJK SC Regular" pitchFamily="34" charset="-127"/>
                        <a:ea typeface="Noto Sans CJK SC Regular" pitchFamily="34" charset="-127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15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万</a:t>
                      </a:r>
                      <a:r>
                        <a:rPr lang="en-US" altLang="zh-CN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/</a:t>
                      </a:r>
                      <a:r>
                        <a:rPr lang="zh-CN" altLang="en-US" sz="1200" dirty="0" smtClean="0">
                          <a:latin typeface="Noto Sans CJK SC Regular" pitchFamily="34" charset="-127"/>
                          <a:ea typeface="Noto Sans CJK SC Regular" pitchFamily="34" charset="-127"/>
                        </a:rPr>
                        <a:t>月</a:t>
                      </a:r>
                      <a:endParaRPr lang="ko-KR" altLang="en-US" sz="1200" dirty="0">
                        <a:latin typeface="Noto Sans CJK SC Regular" pitchFamily="34" charset="-127"/>
                        <a:ea typeface="Noto Sans CJK SC Regular" pitchFamily="34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99415" y="1319564"/>
            <a:ext cx="2182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[</a:t>
            </a:r>
            <a:r>
              <a:rPr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尺寸单位</a:t>
            </a:r>
            <a:r>
              <a:rPr lang="ko-KR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PX, </a:t>
            </a:r>
            <a:r>
              <a:rPr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价格单位</a:t>
            </a:r>
            <a:r>
              <a:rPr lang="ko-KR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KRW]</a:t>
            </a:r>
            <a:endParaRPr lang="ko-KR" altLang="en-US" sz="1200" dirty="0">
              <a:latin typeface="Noto Sans CJK SC Regular" pitchFamily="34" charset="-127"/>
              <a:ea typeface="Noto Sans CJK SC Regular" pitchFamily="34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0072" y="3861048"/>
            <a:ext cx="345638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srgbClr val="FF0000"/>
                </a:solidFill>
                <a:latin typeface="Noto Sans CJK SC Regular" pitchFamily="34" charset="-127"/>
                <a:ea typeface="Noto Sans CJK SC Regular" pitchFamily="34" charset="-127"/>
              </a:rPr>
              <a:t>☞  </a:t>
            </a:r>
            <a:r>
              <a:rPr kumimoji="1" lang="zh-CN" altLang="en-US" sz="1400" dirty="0" smtClean="0">
                <a:solidFill>
                  <a:srgbClr val="FF0000"/>
                </a:solidFill>
                <a:latin typeface="Noto Sans CJK SC Regular" pitchFamily="34" charset="-127"/>
                <a:ea typeface="Noto Sans CJK SC Regular" pitchFamily="34" charset="-127"/>
              </a:rPr>
              <a:t>所有旗帜广告制作费</a:t>
            </a:r>
            <a:r>
              <a:rPr kumimoji="1" lang="ko-KR" altLang="en-US" sz="1400" dirty="0" smtClean="0">
                <a:solidFill>
                  <a:srgbClr val="FF0000"/>
                </a:solidFill>
                <a:latin typeface="Noto Sans CJK SC Regular" pitchFamily="34" charset="-127"/>
                <a:ea typeface="Noto Sans CJK SC Regular" pitchFamily="34" charset="-127"/>
              </a:rPr>
              <a:t> </a:t>
            </a:r>
            <a:r>
              <a:rPr kumimoji="1" lang="en-US" altLang="ko-KR" sz="1400" dirty="0" smtClean="0">
                <a:solidFill>
                  <a:srgbClr val="FF0000"/>
                </a:solidFill>
                <a:latin typeface="Noto Sans CJK SC Regular" pitchFamily="34" charset="-127"/>
                <a:ea typeface="Noto Sans CJK SC Regular" pitchFamily="34" charset="-127"/>
              </a:rPr>
              <a:t>20</a:t>
            </a:r>
            <a:r>
              <a:rPr kumimoji="1" lang="zh-CN" altLang="en-US" sz="1400" dirty="0" smtClean="0">
                <a:solidFill>
                  <a:srgbClr val="FF0000"/>
                </a:solidFill>
                <a:latin typeface="Noto Sans CJK SC Regular" pitchFamily="34" charset="-127"/>
                <a:ea typeface="Noto Sans CJK SC Regular" pitchFamily="34" charset="-127"/>
              </a:rPr>
              <a:t>万韩币</a:t>
            </a:r>
            <a:endParaRPr kumimoji="1" lang="en-US" altLang="zh-CN" sz="1400" dirty="0" smtClean="0">
              <a:solidFill>
                <a:srgbClr val="FF0000"/>
              </a:solidFill>
              <a:latin typeface="Noto Sans CJK SC Regular" pitchFamily="34" charset="-127"/>
              <a:ea typeface="Noto Sans CJK SC Regular" pitchFamily="34" charset="-127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1400" dirty="0" smtClean="0">
                <a:solidFill>
                  <a:srgbClr val="FF0000"/>
                </a:solidFill>
                <a:latin typeface="Noto Sans CJK SC Regular" pitchFamily="34" charset="-127"/>
                <a:ea typeface="Noto Sans CJK SC Regular" pitchFamily="34" charset="-127"/>
              </a:rPr>
              <a:t>☞  </a:t>
            </a:r>
            <a:r>
              <a:rPr kumimoji="1" lang="zh-CN" altLang="en-US" sz="1400" dirty="0" smtClean="0">
                <a:solidFill>
                  <a:srgbClr val="FF0000"/>
                </a:solidFill>
                <a:latin typeface="Noto Sans CJK SC Regular" pitchFamily="34" charset="-127"/>
                <a:ea typeface="Noto Sans CJK SC Regular" pitchFamily="34" charset="-127"/>
              </a:rPr>
              <a:t>广告页面如需制作，另外收费</a:t>
            </a:r>
            <a:endParaRPr kumimoji="1" lang="en-US" altLang="zh-CN" sz="1400" dirty="0" smtClean="0">
              <a:solidFill>
                <a:srgbClr val="FF0000"/>
              </a:solidFill>
              <a:latin typeface="Noto Sans CJK SC Regular" pitchFamily="34" charset="-127"/>
              <a:ea typeface="Noto Sans CJK SC Regular" pitchFamily="34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251521" y="1101496"/>
            <a:ext cx="4248472" cy="4991800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" y="0"/>
            <a:ext cx="503548" cy="7505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251775" y="733343"/>
            <a:ext cx="2646077" cy="0"/>
          </a:xfrm>
          <a:prstGeom prst="line">
            <a:avLst/>
          </a:prstGeom>
          <a:ln w="317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25" y="1219771"/>
            <a:ext cx="3852137" cy="477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矩形 46"/>
          <p:cNvSpPr/>
          <p:nvPr/>
        </p:nvSpPr>
        <p:spPr>
          <a:xfrm>
            <a:off x="429325" y="1988840"/>
            <a:ext cx="1240590" cy="389164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46"/>
          <p:cNvSpPr/>
          <p:nvPr/>
        </p:nvSpPr>
        <p:spPr>
          <a:xfrm>
            <a:off x="1702776" y="1988840"/>
            <a:ext cx="2653200" cy="389164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71574" y="292586"/>
            <a:ext cx="2294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latin typeface="Noto Sans CJK SC Bold" pitchFamily="34" charset="-127"/>
                <a:ea typeface="Noto Sans CJK SC Bold" pitchFamily="34" charset="-127"/>
              </a:rPr>
              <a:t>论坛 全部列表板块</a:t>
            </a:r>
            <a:endParaRPr lang="ko-KR" altLang="en-US" sz="2000" dirty="0">
              <a:latin typeface="Noto Sans CJK SC Bold" pitchFamily="34" charset="-127"/>
              <a:ea typeface="Noto Sans CJK SC Bold" pitchFamily="34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0881" y="3224009"/>
            <a:ext cx="3143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1200" dirty="0" smtClean="0">
                <a:latin typeface="Noto Sans CJK SC Regular" pitchFamily="34" charset="-127"/>
                <a:ea typeface="Noto Sans CJK SC Regular" pitchFamily="34" charset="-127"/>
              </a:rPr>
              <a:t>☞ </a:t>
            </a:r>
            <a:r>
              <a:rPr kumimoji="1" lang="zh-CN" altLang="en-US" sz="1200" dirty="0" smtClean="0">
                <a:latin typeface="Noto Sans CJK SC Regular" pitchFamily="34" charset="-127"/>
                <a:ea typeface="Noto Sans CJK SC Regular" pitchFamily="34" charset="-127"/>
              </a:rPr>
              <a:t>适用版块位：论坛“全部”板块页面显示</a:t>
            </a:r>
            <a:endParaRPr kumimoji="1" lang="en-US" altLang="ko-KR" sz="1200" dirty="0" smtClean="0">
              <a:latin typeface="Noto Sans CJK SC Regular" pitchFamily="34" charset="-127"/>
              <a:ea typeface="Noto Sans CJK SC Regular" pitchFamily="34" charset="-127"/>
            </a:endParaRPr>
          </a:p>
        </p:txBody>
      </p:sp>
      <p:sp>
        <p:nvSpPr>
          <p:cNvPr id="15" name="타원 14"/>
          <p:cNvSpPr/>
          <p:nvPr/>
        </p:nvSpPr>
        <p:spPr>
          <a:xfrm>
            <a:off x="4225652" y="1870814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 smtClean="0"/>
              <a:t>2</a:t>
            </a:r>
            <a:endParaRPr lang="ko-KR" altLang="en-US" sz="1200" dirty="0"/>
          </a:p>
        </p:txBody>
      </p:sp>
      <p:sp>
        <p:nvSpPr>
          <p:cNvPr id="17" name="타원 24"/>
          <p:cNvSpPr/>
          <p:nvPr/>
        </p:nvSpPr>
        <p:spPr>
          <a:xfrm>
            <a:off x="289213" y="1858516"/>
            <a:ext cx="260648" cy="260648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 dirty="0" smtClean="0"/>
              <a:t>1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1839</TotalTime>
  <Words>913</Words>
  <Application>Microsoft Office PowerPoint</Application>
  <PresentationFormat>화면 슬라이드 쇼(4:3)</PresentationFormat>
  <Paragraphs>195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aileen</dc:creator>
  <cp:lastModifiedBy>aa</cp:lastModifiedBy>
  <cp:revision>300</cp:revision>
  <dcterms:created xsi:type="dcterms:W3CDTF">2013-11-12T03:31:58Z</dcterms:created>
  <dcterms:modified xsi:type="dcterms:W3CDTF">2017-06-22T03:24:24Z</dcterms:modified>
</cp:coreProperties>
</file>